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82A5F-728E-40C7-BE0B-D55CF8E02256}" type="datetimeFigureOut">
              <a:rPr lang="tr-TR" smtClean="0"/>
              <a:t>10.04.2021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21F6E-59DB-4B19-9E6B-010ADD84D4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085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225346E-21C3-4022-BB21-0A02FE7E0A36}" type="slidenum">
              <a:rPr kumimoji="0" lang="id-ID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4279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gbb93affac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7" name="Google Shape;1977;gbb93affac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732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badf322ef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badf322ef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457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e31c0142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e31c0142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507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gbadf322efb_0_17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1" name="Google Shape;2021;gbadf322efb_0_17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381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2369940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dirty="0"/>
              <a:t>Kaynak</a:t>
            </a:r>
            <a:r>
              <a:rPr lang="tr-TR" sz="800" baseline="0" dirty="0"/>
              <a:t> 1: </a:t>
            </a:r>
            <a:r>
              <a:rPr lang="tr-TR" sz="800" baseline="0" dirty="0" err="1"/>
              <a:t>Terapötik</a:t>
            </a:r>
            <a:r>
              <a:rPr lang="tr-TR" sz="800" baseline="0" dirty="0"/>
              <a:t> Akademi </a:t>
            </a:r>
            <a:r>
              <a:rPr lang="tr-TR" sz="800" baseline="0" dirty="0" err="1"/>
              <a:t>telegram</a:t>
            </a:r>
            <a:r>
              <a:rPr lang="tr-TR" sz="800" baseline="0" dirty="0"/>
              <a:t> adresinden 05.04.2021 tarihinde alındı.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tr-TR" sz="800" baseline="0" dirty="0"/>
              <a:t>Kaynak 2: </a:t>
            </a:r>
            <a:r>
              <a:rPr lang="tr-TR" sz="700" dirty="0"/>
              <a:t>Kaynak:</a:t>
            </a:r>
            <a:r>
              <a:rPr lang="tr-TR" sz="700" baseline="0" dirty="0"/>
              <a:t> https://www.rehberlikservisim.com/2019/11/test-cozme-teknikleri-sunusu/ adresinden 10.03.2020 tarihinde alındı.</a:t>
            </a:r>
            <a:endParaRPr lang="tr-TR" sz="700" dirty="0"/>
          </a:p>
          <a:p>
            <a:endParaRPr lang="tr-TR" sz="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225346E-21C3-4022-BB21-0A02FE7E0A36}" type="slidenum">
              <a:rPr kumimoji="0" lang="id-ID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40</a:t>
            </a:fld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383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0274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b662e062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b662e062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77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adf322ef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adf322ef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7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b662e0629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b662e0629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038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b5b685808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b5b685808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465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badf322efb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badf322efb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0098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ae31c014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ae31c014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8844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gbadf322efb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1" name="Google Shape;1971;gbadf322efb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01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95E-1375-41BA-9447-4DC268366936}" type="datetimeFigureOut">
              <a:rPr lang="tr-TR" smtClean="0"/>
              <a:t>10.04.2021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5DC9-6909-42D8-B597-0ABE738A2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319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95E-1375-41BA-9447-4DC268366936}" type="datetimeFigureOut">
              <a:rPr lang="tr-TR" smtClean="0"/>
              <a:t>10.04.2021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5DC9-6909-42D8-B597-0ABE738A2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1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95E-1375-41BA-9447-4DC268366936}" type="datetimeFigureOut">
              <a:rPr lang="tr-TR" smtClean="0"/>
              <a:t>10.04.2021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5DC9-6909-42D8-B597-0ABE738A2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107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32633" y="1229933"/>
            <a:ext cx="7326800" cy="31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84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4230700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2133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98166" y="4065544"/>
            <a:ext cx="2658983" cy="2792369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flipH="1">
            <a:off x="10506213" y="0"/>
            <a:ext cx="1685787" cy="4699368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rgbClr val="A4E7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9532870" y="4354200"/>
            <a:ext cx="2659057" cy="2503731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flipH="1">
            <a:off x="-66262" y="-103200"/>
            <a:ext cx="2239596" cy="4457407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rgbClr val="25A0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5400000">
            <a:off x="6699941" y="3770899"/>
            <a:ext cx="869860" cy="53574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800774" y="-1298861"/>
            <a:ext cx="1492199" cy="39366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" name="Google Shape;18;p2"/>
          <p:cNvGrpSpPr/>
          <p:nvPr/>
        </p:nvGrpSpPr>
        <p:grpSpPr>
          <a:xfrm>
            <a:off x="2485523" y="4532461"/>
            <a:ext cx="1497912" cy="1858497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9915197" y="4946993"/>
            <a:ext cx="286855" cy="25292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764267" y="2508947"/>
            <a:ext cx="219581" cy="19361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9602601" y="4662295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172167" y="2733611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3106767" y="1472595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" name="Google Shape;35;p2"/>
          <p:cNvGrpSpPr/>
          <p:nvPr/>
        </p:nvGrpSpPr>
        <p:grpSpPr>
          <a:xfrm>
            <a:off x="9735220" y="458460"/>
            <a:ext cx="1167192" cy="2145213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08243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6256300" y="3349767"/>
            <a:ext cx="4868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706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2400">
                <a:solidFill>
                  <a:srgbClr val="233C4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6256433" y="4075900"/>
            <a:ext cx="3510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title" idx="2" hasCustomPrompt="1"/>
          </p:nvPr>
        </p:nvSpPr>
        <p:spPr>
          <a:xfrm>
            <a:off x="6256200" y="2470133"/>
            <a:ext cx="4868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3"/>
          <p:cNvSpPr/>
          <p:nvPr/>
        </p:nvSpPr>
        <p:spPr>
          <a:xfrm rot="344346">
            <a:off x="640603" y="873998"/>
            <a:ext cx="13558403" cy="2844469"/>
          </a:xfrm>
          <a:custGeom>
            <a:avLst/>
            <a:gdLst/>
            <a:ahLst/>
            <a:cxnLst/>
            <a:rect l="l" t="t" r="r" b="b"/>
            <a:pathLst>
              <a:path w="406747" h="85333" extrusionOk="0">
                <a:moveTo>
                  <a:pt x="26611" y="43450"/>
                </a:moveTo>
                <a:cubicBezTo>
                  <a:pt x="22593" y="44990"/>
                  <a:pt x="-8550" y="50482"/>
                  <a:pt x="2500" y="52692"/>
                </a:cubicBezTo>
                <a:cubicBezTo>
                  <a:pt x="13551" y="54902"/>
                  <a:pt x="40073" y="63542"/>
                  <a:pt x="92914" y="56711"/>
                </a:cubicBezTo>
                <a:cubicBezTo>
                  <a:pt x="145756" y="49880"/>
                  <a:pt x="284857" y="6950"/>
                  <a:pt x="319549" y="11705"/>
                </a:cubicBezTo>
                <a:cubicBezTo>
                  <a:pt x="354241" y="16460"/>
                  <a:pt x="308432" y="86714"/>
                  <a:pt x="301065" y="85241"/>
                </a:cubicBezTo>
                <a:cubicBezTo>
                  <a:pt x="293698" y="83768"/>
                  <a:pt x="257733" y="13916"/>
                  <a:pt x="275347" y="2865"/>
                </a:cubicBezTo>
                <a:cubicBezTo>
                  <a:pt x="292961" y="-8185"/>
                  <a:pt x="384847" y="16259"/>
                  <a:pt x="406747" y="1893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6" name="Google Shape;56;p3"/>
          <p:cNvSpPr/>
          <p:nvPr/>
        </p:nvSpPr>
        <p:spPr>
          <a:xfrm>
            <a:off x="10157385" y="5647695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>
            <a:off x="10157396" y="5140489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" name="Google Shape;58;p3"/>
          <p:cNvGrpSpPr/>
          <p:nvPr/>
        </p:nvGrpSpPr>
        <p:grpSpPr>
          <a:xfrm rot="1056892">
            <a:off x="7463891" y="734917"/>
            <a:ext cx="2012171" cy="1280992"/>
            <a:chOff x="3908800" y="4074100"/>
            <a:chExt cx="1374325" cy="874925"/>
          </a:xfrm>
        </p:grpSpPr>
        <p:sp>
          <p:nvSpPr>
            <p:cNvPr id="59" name="Google Shape;59;p3"/>
            <p:cNvSpPr/>
            <p:nvPr/>
          </p:nvSpPr>
          <p:spPr>
            <a:xfrm>
              <a:off x="3908800" y="4074100"/>
              <a:ext cx="1374325" cy="874925"/>
            </a:xfrm>
            <a:custGeom>
              <a:avLst/>
              <a:gdLst/>
              <a:ahLst/>
              <a:cxnLst/>
              <a:rect l="l" t="t" r="r" b="b"/>
              <a:pathLst>
                <a:path w="54973" h="34997" extrusionOk="0">
                  <a:moveTo>
                    <a:pt x="48538" y="1"/>
                  </a:moveTo>
                  <a:cubicBezTo>
                    <a:pt x="46825" y="1"/>
                    <a:pt x="34" y="22856"/>
                    <a:pt x="34" y="23187"/>
                  </a:cubicBezTo>
                  <a:cubicBezTo>
                    <a:pt x="0" y="23855"/>
                    <a:pt x="4637" y="34896"/>
                    <a:pt x="5538" y="34996"/>
                  </a:cubicBezTo>
                  <a:cubicBezTo>
                    <a:pt x="5544" y="34997"/>
                    <a:pt x="5551" y="34997"/>
                    <a:pt x="5559" y="34997"/>
                  </a:cubicBezTo>
                  <a:cubicBezTo>
                    <a:pt x="7676" y="34997"/>
                    <a:pt x="53208" y="12608"/>
                    <a:pt x="54072" y="11212"/>
                  </a:cubicBezTo>
                  <a:cubicBezTo>
                    <a:pt x="54973" y="9845"/>
                    <a:pt x="49636" y="338"/>
                    <a:pt x="48568" y="4"/>
                  </a:cubicBezTo>
                  <a:cubicBezTo>
                    <a:pt x="48561" y="2"/>
                    <a:pt x="48551" y="1"/>
                    <a:pt x="4853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980525" y="4608950"/>
              <a:ext cx="56725" cy="119900"/>
            </a:xfrm>
            <a:custGeom>
              <a:avLst/>
              <a:gdLst/>
              <a:ahLst/>
              <a:cxnLst/>
              <a:rect l="l" t="t" r="r" b="b"/>
              <a:pathLst>
                <a:path w="2269" h="4796" extrusionOk="0">
                  <a:moveTo>
                    <a:pt x="259" y="1"/>
                  </a:moveTo>
                  <a:cubicBezTo>
                    <a:pt x="225" y="1"/>
                    <a:pt x="193" y="19"/>
                    <a:pt x="167" y="59"/>
                  </a:cubicBezTo>
                  <a:cubicBezTo>
                    <a:pt x="67" y="126"/>
                    <a:pt x="0" y="192"/>
                    <a:pt x="67" y="326"/>
                  </a:cubicBezTo>
                  <a:cubicBezTo>
                    <a:pt x="367" y="1093"/>
                    <a:pt x="701" y="1793"/>
                    <a:pt x="1067" y="2561"/>
                  </a:cubicBezTo>
                  <a:cubicBezTo>
                    <a:pt x="1401" y="3295"/>
                    <a:pt x="1735" y="4062"/>
                    <a:pt x="2102" y="4762"/>
                  </a:cubicBezTo>
                  <a:cubicBezTo>
                    <a:pt x="2135" y="4796"/>
                    <a:pt x="2168" y="4796"/>
                    <a:pt x="2235" y="4796"/>
                  </a:cubicBezTo>
                  <a:cubicBezTo>
                    <a:pt x="2268" y="4762"/>
                    <a:pt x="2268" y="4729"/>
                    <a:pt x="2268" y="4662"/>
                  </a:cubicBezTo>
                  <a:cubicBezTo>
                    <a:pt x="2001" y="3895"/>
                    <a:pt x="1735" y="3128"/>
                    <a:pt x="1401" y="2394"/>
                  </a:cubicBezTo>
                  <a:cubicBezTo>
                    <a:pt x="1067" y="1627"/>
                    <a:pt x="767" y="893"/>
                    <a:pt x="434" y="126"/>
                  </a:cubicBezTo>
                  <a:cubicBezTo>
                    <a:pt x="373" y="45"/>
                    <a:pt x="312" y="1"/>
                    <a:pt x="25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022200" y="4590925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42" y="1"/>
                  </a:moveTo>
                  <a:cubicBezTo>
                    <a:pt x="217" y="1"/>
                    <a:pt x="191" y="5"/>
                    <a:pt x="168" y="13"/>
                  </a:cubicBezTo>
                  <a:cubicBezTo>
                    <a:pt x="34" y="79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082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082"/>
                    <a:pt x="1502" y="3048"/>
                    <a:pt x="1502" y="3015"/>
                  </a:cubicBezTo>
                  <a:cubicBezTo>
                    <a:pt x="1369" y="2514"/>
                    <a:pt x="1202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068075" y="4567050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4" y="100"/>
                    <a:pt x="1" y="167"/>
                    <a:pt x="34" y="301"/>
                  </a:cubicBezTo>
                  <a:cubicBezTo>
                    <a:pt x="267" y="801"/>
                    <a:pt x="468" y="1268"/>
                    <a:pt x="668" y="1735"/>
                  </a:cubicBezTo>
                  <a:cubicBezTo>
                    <a:pt x="868" y="2169"/>
                    <a:pt x="1101" y="2636"/>
                    <a:pt x="1335" y="3103"/>
                  </a:cubicBezTo>
                  <a:cubicBezTo>
                    <a:pt x="1368" y="3136"/>
                    <a:pt x="1435" y="3136"/>
                    <a:pt x="1468" y="3136"/>
                  </a:cubicBezTo>
                  <a:cubicBezTo>
                    <a:pt x="1502" y="3103"/>
                    <a:pt x="1502" y="3069"/>
                    <a:pt x="1502" y="3002"/>
                  </a:cubicBezTo>
                  <a:cubicBezTo>
                    <a:pt x="1368" y="2502"/>
                    <a:pt x="1235" y="2002"/>
                    <a:pt x="1001" y="1568"/>
                  </a:cubicBezTo>
                  <a:cubicBezTo>
                    <a:pt x="801" y="1101"/>
                    <a:pt x="634" y="601"/>
                    <a:pt x="434" y="134"/>
                  </a:cubicBezTo>
                  <a:cubicBezTo>
                    <a:pt x="401" y="67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114775" y="4543025"/>
              <a:ext cx="38375" cy="78250"/>
            </a:xfrm>
            <a:custGeom>
              <a:avLst/>
              <a:gdLst/>
              <a:ahLst/>
              <a:cxnLst/>
              <a:rect l="l" t="t" r="r" b="b"/>
              <a:pathLst>
                <a:path w="1535" h="3130" extrusionOk="0">
                  <a:moveTo>
                    <a:pt x="256" y="0"/>
                  </a:moveTo>
                  <a:cubicBezTo>
                    <a:pt x="226" y="0"/>
                    <a:pt x="195" y="9"/>
                    <a:pt x="167" y="27"/>
                  </a:cubicBezTo>
                  <a:cubicBezTo>
                    <a:pt x="67" y="94"/>
                    <a:pt x="1" y="194"/>
                    <a:pt x="67" y="294"/>
                  </a:cubicBezTo>
                  <a:cubicBezTo>
                    <a:pt x="267" y="795"/>
                    <a:pt x="468" y="1262"/>
                    <a:pt x="668" y="1729"/>
                  </a:cubicBezTo>
                  <a:cubicBezTo>
                    <a:pt x="901" y="2196"/>
                    <a:pt x="1101" y="2629"/>
                    <a:pt x="1335" y="3096"/>
                  </a:cubicBezTo>
                  <a:cubicBezTo>
                    <a:pt x="1402" y="3130"/>
                    <a:pt x="1435" y="3130"/>
                    <a:pt x="1468" y="3130"/>
                  </a:cubicBezTo>
                  <a:cubicBezTo>
                    <a:pt x="1535" y="3096"/>
                    <a:pt x="1535" y="3063"/>
                    <a:pt x="1535" y="3029"/>
                  </a:cubicBezTo>
                  <a:cubicBezTo>
                    <a:pt x="1402" y="2529"/>
                    <a:pt x="1235" y="2029"/>
                    <a:pt x="1035" y="1562"/>
                  </a:cubicBezTo>
                  <a:cubicBezTo>
                    <a:pt x="801" y="1095"/>
                    <a:pt x="634" y="594"/>
                    <a:pt x="434" y="127"/>
                  </a:cubicBezTo>
                  <a:cubicBezTo>
                    <a:pt x="410" y="55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158150" y="4524525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3" y="100"/>
                    <a:pt x="0" y="167"/>
                    <a:pt x="33" y="300"/>
                  </a:cubicBezTo>
                  <a:cubicBezTo>
                    <a:pt x="234" y="801"/>
                    <a:pt x="434" y="1234"/>
                    <a:pt x="667" y="1701"/>
                  </a:cubicBezTo>
                  <a:cubicBezTo>
                    <a:pt x="867" y="2168"/>
                    <a:pt x="1068" y="2635"/>
                    <a:pt x="1334" y="3102"/>
                  </a:cubicBezTo>
                  <a:cubicBezTo>
                    <a:pt x="1368" y="3136"/>
                    <a:pt x="1401" y="3136"/>
                    <a:pt x="1434" y="3136"/>
                  </a:cubicBezTo>
                  <a:cubicBezTo>
                    <a:pt x="1501" y="3102"/>
                    <a:pt x="1501" y="3036"/>
                    <a:pt x="1501" y="3002"/>
                  </a:cubicBezTo>
                  <a:cubicBezTo>
                    <a:pt x="1368" y="2502"/>
                    <a:pt x="1201" y="2002"/>
                    <a:pt x="1001" y="1535"/>
                  </a:cubicBezTo>
                  <a:cubicBezTo>
                    <a:pt x="767" y="1101"/>
                    <a:pt x="634" y="601"/>
                    <a:pt x="400" y="134"/>
                  </a:cubicBezTo>
                  <a:cubicBezTo>
                    <a:pt x="367" y="33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195675" y="4503675"/>
              <a:ext cx="55900" cy="120100"/>
            </a:xfrm>
            <a:custGeom>
              <a:avLst/>
              <a:gdLst/>
              <a:ahLst/>
              <a:cxnLst/>
              <a:rect l="l" t="t" r="r" b="b"/>
              <a:pathLst>
                <a:path w="2236" h="4804" extrusionOk="0">
                  <a:moveTo>
                    <a:pt x="250" y="0"/>
                  </a:moveTo>
                  <a:cubicBezTo>
                    <a:pt x="219" y="0"/>
                    <a:pt x="189" y="11"/>
                    <a:pt x="167" y="33"/>
                  </a:cubicBezTo>
                  <a:cubicBezTo>
                    <a:pt x="34" y="134"/>
                    <a:pt x="0" y="200"/>
                    <a:pt x="34" y="334"/>
                  </a:cubicBezTo>
                  <a:cubicBezTo>
                    <a:pt x="367" y="1068"/>
                    <a:pt x="701" y="1801"/>
                    <a:pt x="1034" y="2535"/>
                  </a:cubicBezTo>
                  <a:cubicBezTo>
                    <a:pt x="1368" y="3303"/>
                    <a:pt x="1701" y="4036"/>
                    <a:pt x="2068" y="4770"/>
                  </a:cubicBezTo>
                  <a:cubicBezTo>
                    <a:pt x="2135" y="4804"/>
                    <a:pt x="2168" y="4804"/>
                    <a:pt x="2202" y="4804"/>
                  </a:cubicBezTo>
                  <a:cubicBezTo>
                    <a:pt x="2235" y="4770"/>
                    <a:pt x="2235" y="4704"/>
                    <a:pt x="2235" y="4670"/>
                  </a:cubicBezTo>
                  <a:cubicBezTo>
                    <a:pt x="2002" y="3870"/>
                    <a:pt x="1701" y="3136"/>
                    <a:pt x="1368" y="2369"/>
                  </a:cubicBezTo>
                  <a:cubicBezTo>
                    <a:pt x="1034" y="1635"/>
                    <a:pt x="734" y="867"/>
                    <a:pt x="400" y="134"/>
                  </a:cubicBezTo>
                  <a:cubicBezTo>
                    <a:pt x="378" y="45"/>
                    <a:pt x="312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237375" y="4485925"/>
              <a:ext cx="37550" cy="78650"/>
            </a:xfrm>
            <a:custGeom>
              <a:avLst/>
              <a:gdLst/>
              <a:ahLst/>
              <a:cxnLst/>
              <a:rect l="l" t="t" r="r" b="b"/>
              <a:pathLst>
                <a:path w="1502" h="3146" extrusionOk="0">
                  <a:moveTo>
                    <a:pt x="208" y="1"/>
                  </a:moveTo>
                  <a:cubicBezTo>
                    <a:pt x="193" y="1"/>
                    <a:pt x="179" y="4"/>
                    <a:pt x="167" y="10"/>
                  </a:cubicBezTo>
                  <a:cubicBezTo>
                    <a:pt x="33" y="76"/>
                    <a:pt x="0" y="176"/>
                    <a:pt x="33" y="310"/>
                  </a:cubicBezTo>
                  <a:cubicBezTo>
                    <a:pt x="234" y="810"/>
                    <a:pt x="434" y="1244"/>
                    <a:pt x="667" y="1711"/>
                  </a:cubicBezTo>
                  <a:cubicBezTo>
                    <a:pt x="867" y="2178"/>
                    <a:pt x="1067" y="2612"/>
                    <a:pt x="1334" y="3079"/>
                  </a:cubicBezTo>
                  <a:cubicBezTo>
                    <a:pt x="1368" y="3145"/>
                    <a:pt x="1401" y="3145"/>
                    <a:pt x="1434" y="3145"/>
                  </a:cubicBezTo>
                  <a:cubicBezTo>
                    <a:pt x="1501" y="3079"/>
                    <a:pt x="1501" y="3045"/>
                    <a:pt x="1501" y="3012"/>
                  </a:cubicBezTo>
                  <a:cubicBezTo>
                    <a:pt x="1368" y="2511"/>
                    <a:pt x="1201" y="2011"/>
                    <a:pt x="1001" y="1544"/>
                  </a:cubicBezTo>
                  <a:cubicBezTo>
                    <a:pt x="801" y="1077"/>
                    <a:pt x="634" y="577"/>
                    <a:pt x="400" y="143"/>
                  </a:cubicBezTo>
                  <a:cubicBezTo>
                    <a:pt x="373" y="61"/>
                    <a:pt x="278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284075" y="446250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19" y="1"/>
                  </a:moveTo>
                  <a:cubicBezTo>
                    <a:pt x="200" y="1"/>
                    <a:pt x="183" y="5"/>
                    <a:pt x="167" y="13"/>
                  </a:cubicBezTo>
                  <a:cubicBezTo>
                    <a:pt x="33" y="113"/>
                    <a:pt x="0" y="179"/>
                    <a:pt x="33" y="313"/>
                  </a:cubicBezTo>
                  <a:cubicBezTo>
                    <a:pt x="234" y="813"/>
                    <a:pt x="467" y="1280"/>
                    <a:pt x="667" y="1747"/>
                  </a:cubicBezTo>
                  <a:cubicBezTo>
                    <a:pt x="867" y="2181"/>
                    <a:pt x="1067" y="2648"/>
                    <a:pt x="1334" y="3115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1" y="3115"/>
                    <a:pt x="1501" y="3082"/>
                    <a:pt x="1501" y="3015"/>
                  </a:cubicBezTo>
                  <a:cubicBezTo>
                    <a:pt x="1368" y="2514"/>
                    <a:pt x="1201" y="2014"/>
                    <a:pt x="1001" y="1580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357" y="44"/>
                    <a:pt x="281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329925" y="443762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08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1" y="174"/>
                    <a:pt x="34" y="307"/>
                  </a:cubicBezTo>
                  <a:cubicBezTo>
                    <a:pt x="234" y="807"/>
                    <a:pt x="468" y="1274"/>
                    <a:pt x="668" y="1708"/>
                  </a:cubicBezTo>
                  <a:cubicBezTo>
                    <a:pt x="868" y="2175"/>
                    <a:pt x="1068" y="2642"/>
                    <a:pt x="1335" y="3109"/>
                  </a:cubicBezTo>
                  <a:cubicBezTo>
                    <a:pt x="1368" y="3143"/>
                    <a:pt x="1402" y="3143"/>
                    <a:pt x="1468" y="3143"/>
                  </a:cubicBezTo>
                  <a:cubicBezTo>
                    <a:pt x="1502" y="3109"/>
                    <a:pt x="1502" y="3076"/>
                    <a:pt x="1502" y="3009"/>
                  </a:cubicBezTo>
                  <a:cubicBezTo>
                    <a:pt x="1368" y="2509"/>
                    <a:pt x="1202" y="2008"/>
                    <a:pt x="1001" y="1575"/>
                  </a:cubicBezTo>
                  <a:cubicBezTo>
                    <a:pt x="801" y="1108"/>
                    <a:pt x="634" y="607"/>
                    <a:pt x="434" y="140"/>
                  </a:cubicBezTo>
                  <a:cubicBezTo>
                    <a:pt x="377" y="83"/>
                    <a:pt x="294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372450" y="441997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7" y="0"/>
                    <a:pt x="191" y="5"/>
                    <a:pt x="168" y="12"/>
                  </a:cubicBezTo>
                  <a:cubicBezTo>
                    <a:pt x="34" y="112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9" y="2514"/>
                    <a:pt x="1235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421650" y="4394425"/>
              <a:ext cx="56750" cy="120100"/>
            </a:xfrm>
            <a:custGeom>
              <a:avLst/>
              <a:gdLst/>
              <a:ahLst/>
              <a:cxnLst/>
              <a:rect l="l" t="t" r="r" b="b"/>
              <a:pathLst>
                <a:path w="2270" h="4804" extrusionOk="0">
                  <a:moveTo>
                    <a:pt x="267" y="0"/>
                  </a:moveTo>
                  <a:cubicBezTo>
                    <a:pt x="234" y="0"/>
                    <a:pt x="201" y="11"/>
                    <a:pt x="168" y="34"/>
                  </a:cubicBezTo>
                  <a:cubicBezTo>
                    <a:pt x="34" y="100"/>
                    <a:pt x="1" y="200"/>
                    <a:pt x="34" y="334"/>
                  </a:cubicBezTo>
                  <a:cubicBezTo>
                    <a:pt x="368" y="1068"/>
                    <a:pt x="701" y="1768"/>
                    <a:pt x="1035" y="2535"/>
                  </a:cubicBezTo>
                  <a:cubicBezTo>
                    <a:pt x="1369" y="3303"/>
                    <a:pt x="1702" y="4037"/>
                    <a:pt x="2102" y="4737"/>
                  </a:cubicBezTo>
                  <a:cubicBezTo>
                    <a:pt x="2136" y="4804"/>
                    <a:pt x="2169" y="4804"/>
                    <a:pt x="2203" y="4804"/>
                  </a:cubicBezTo>
                  <a:cubicBezTo>
                    <a:pt x="2269" y="4737"/>
                    <a:pt x="2269" y="4704"/>
                    <a:pt x="2269" y="4670"/>
                  </a:cubicBezTo>
                  <a:cubicBezTo>
                    <a:pt x="2002" y="3870"/>
                    <a:pt x="1702" y="3136"/>
                    <a:pt x="1369" y="2369"/>
                  </a:cubicBezTo>
                  <a:cubicBezTo>
                    <a:pt x="1035" y="1635"/>
                    <a:pt x="768" y="868"/>
                    <a:pt x="435" y="134"/>
                  </a:cubicBezTo>
                  <a:cubicBezTo>
                    <a:pt x="390" y="45"/>
                    <a:pt x="33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464200" y="4376225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44" y="1"/>
                  </a:moveTo>
                  <a:cubicBezTo>
                    <a:pt x="220" y="1"/>
                    <a:pt x="195" y="9"/>
                    <a:pt x="167" y="28"/>
                  </a:cubicBezTo>
                  <a:cubicBezTo>
                    <a:pt x="34" y="95"/>
                    <a:pt x="0" y="195"/>
                    <a:pt x="34" y="295"/>
                  </a:cubicBezTo>
                  <a:cubicBezTo>
                    <a:pt x="267" y="795"/>
                    <a:pt x="467" y="1262"/>
                    <a:pt x="667" y="1729"/>
                  </a:cubicBezTo>
                  <a:cubicBezTo>
                    <a:pt x="867" y="2196"/>
                    <a:pt x="1101" y="2630"/>
                    <a:pt x="1334" y="3097"/>
                  </a:cubicBezTo>
                  <a:cubicBezTo>
                    <a:pt x="1368" y="3130"/>
                    <a:pt x="1435" y="3130"/>
                    <a:pt x="1468" y="3130"/>
                  </a:cubicBezTo>
                  <a:cubicBezTo>
                    <a:pt x="1501" y="3097"/>
                    <a:pt x="1501" y="3063"/>
                    <a:pt x="1501" y="3030"/>
                  </a:cubicBezTo>
                  <a:cubicBezTo>
                    <a:pt x="1368" y="2530"/>
                    <a:pt x="1234" y="2029"/>
                    <a:pt x="1001" y="1562"/>
                  </a:cubicBezTo>
                  <a:cubicBezTo>
                    <a:pt x="801" y="1095"/>
                    <a:pt x="634" y="595"/>
                    <a:pt x="434" y="128"/>
                  </a:cubicBezTo>
                  <a:cubicBezTo>
                    <a:pt x="362" y="56"/>
                    <a:pt x="307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510050" y="435325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38" y="1"/>
                  </a:moveTo>
                  <a:cubicBezTo>
                    <a:pt x="215" y="1"/>
                    <a:pt x="191" y="5"/>
                    <a:pt x="168" y="13"/>
                  </a:cubicBezTo>
                  <a:cubicBezTo>
                    <a:pt x="34" y="113"/>
                    <a:pt x="1" y="180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8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8" y="2515"/>
                    <a:pt x="1202" y="2014"/>
                    <a:pt x="1002" y="1547"/>
                  </a:cubicBezTo>
                  <a:cubicBezTo>
                    <a:pt x="801" y="1114"/>
                    <a:pt x="635" y="613"/>
                    <a:pt x="434" y="146"/>
                  </a:cubicBezTo>
                  <a:cubicBezTo>
                    <a:pt x="384" y="44"/>
                    <a:pt x="313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556750" y="4328325"/>
              <a:ext cx="37550" cy="78625"/>
            </a:xfrm>
            <a:custGeom>
              <a:avLst/>
              <a:gdLst/>
              <a:ahLst/>
              <a:cxnLst/>
              <a:rect l="l" t="t" r="r" b="b"/>
              <a:pathLst>
                <a:path w="1502" h="3145" extrusionOk="0">
                  <a:moveTo>
                    <a:pt x="221" y="0"/>
                  </a:moveTo>
                  <a:cubicBezTo>
                    <a:pt x="203" y="0"/>
                    <a:pt x="185" y="3"/>
                    <a:pt x="168" y="9"/>
                  </a:cubicBezTo>
                  <a:cubicBezTo>
                    <a:pt x="68" y="109"/>
                    <a:pt x="1" y="176"/>
                    <a:pt x="68" y="309"/>
                  </a:cubicBezTo>
                  <a:cubicBezTo>
                    <a:pt x="268" y="810"/>
                    <a:pt x="468" y="1243"/>
                    <a:pt x="668" y="1710"/>
                  </a:cubicBezTo>
                  <a:cubicBezTo>
                    <a:pt x="901" y="2177"/>
                    <a:pt x="1102" y="2644"/>
                    <a:pt x="1335" y="3078"/>
                  </a:cubicBezTo>
                  <a:cubicBezTo>
                    <a:pt x="1402" y="3145"/>
                    <a:pt x="1435" y="3145"/>
                    <a:pt x="1469" y="3145"/>
                  </a:cubicBezTo>
                  <a:cubicBezTo>
                    <a:pt x="1502" y="3078"/>
                    <a:pt x="1502" y="3045"/>
                    <a:pt x="1502" y="3011"/>
                  </a:cubicBezTo>
                  <a:cubicBezTo>
                    <a:pt x="1402" y="2511"/>
                    <a:pt x="1235" y="2011"/>
                    <a:pt x="1002" y="1544"/>
                  </a:cubicBezTo>
                  <a:cubicBezTo>
                    <a:pt x="801" y="1110"/>
                    <a:pt x="635" y="610"/>
                    <a:pt x="434" y="143"/>
                  </a:cubicBezTo>
                  <a:cubicBezTo>
                    <a:pt x="380" y="60"/>
                    <a:pt x="302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598450" y="4310725"/>
              <a:ext cx="38400" cy="78725"/>
            </a:xfrm>
            <a:custGeom>
              <a:avLst/>
              <a:gdLst/>
              <a:ahLst/>
              <a:cxnLst/>
              <a:rect l="l" t="t" r="r" b="b"/>
              <a:pathLst>
                <a:path w="1536" h="3149" extrusionOk="0">
                  <a:moveTo>
                    <a:pt x="242" y="1"/>
                  </a:moveTo>
                  <a:cubicBezTo>
                    <a:pt x="217" y="1"/>
                    <a:pt x="191" y="5"/>
                    <a:pt x="167" y="13"/>
                  </a:cubicBezTo>
                  <a:cubicBezTo>
                    <a:pt x="67" y="79"/>
                    <a:pt x="1" y="179"/>
                    <a:pt x="67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901" y="2181"/>
                    <a:pt x="1101" y="2614"/>
                    <a:pt x="1335" y="3081"/>
                  </a:cubicBezTo>
                  <a:cubicBezTo>
                    <a:pt x="1402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5"/>
                  </a:cubicBezTo>
                  <a:cubicBezTo>
                    <a:pt x="1402" y="2514"/>
                    <a:pt x="1235" y="2014"/>
                    <a:pt x="1035" y="1547"/>
                  </a:cubicBezTo>
                  <a:cubicBezTo>
                    <a:pt x="801" y="1080"/>
                    <a:pt x="634" y="580"/>
                    <a:pt x="434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651825" y="4284775"/>
              <a:ext cx="56725" cy="119675"/>
            </a:xfrm>
            <a:custGeom>
              <a:avLst/>
              <a:gdLst/>
              <a:ahLst/>
              <a:cxnLst/>
              <a:rect l="l" t="t" r="r" b="b"/>
              <a:pathLst>
                <a:path w="2269" h="4787" extrusionOk="0">
                  <a:moveTo>
                    <a:pt x="279" y="0"/>
                  </a:moveTo>
                  <a:cubicBezTo>
                    <a:pt x="241" y="0"/>
                    <a:pt x="202" y="15"/>
                    <a:pt x="167" y="50"/>
                  </a:cubicBezTo>
                  <a:cubicBezTo>
                    <a:pt x="67" y="117"/>
                    <a:pt x="1" y="217"/>
                    <a:pt x="67" y="317"/>
                  </a:cubicBezTo>
                  <a:cubicBezTo>
                    <a:pt x="401" y="1084"/>
                    <a:pt x="734" y="1784"/>
                    <a:pt x="1068" y="2552"/>
                  </a:cubicBezTo>
                  <a:cubicBezTo>
                    <a:pt x="1402" y="3286"/>
                    <a:pt x="1735" y="4053"/>
                    <a:pt x="2102" y="4753"/>
                  </a:cubicBezTo>
                  <a:cubicBezTo>
                    <a:pt x="2135" y="4787"/>
                    <a:pt x="2169" y="4787"/>
                    <a:pt x="2235" y="4787"/>
                  </a:cubicBezTo>
                  <a:cubicBezTo>
                    <a:pt x="2269" y="4753"/>
                    <a:pt x="2269" y="4720"/>
                    <a:pt x="2269" y="4687"/>
                  </a:cubicBezTo>
                  <a:cubicBezTo>
                    <a:pt x="2002" y="3886"/>
                    <a:pt x="1735" y="3119"/>
                    <a:pt x="1402" y="2385"/>
                  </a:cubicBezTo>
                  <a:cubicBezTo>
                    <a:pt x="1068" y="1618"/>
                    <a:pt x="768" y="884"/>
                    <a:pt x="434" y="117"/>
                  </a:cubicBezTo>
                  <a:cubicBezTo>
                    <a:pt x="412" y="51"/>
                    <a:pt x="348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693525" y="426667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10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0" y="173"/>
                    <a:pt x="34" y="307"/>
                  </a:cubicBezTo>
                  <a:cubicBezTo>
                    <a:pt x="267" y="807"/>
                    <a:pt x="467" y="1274"/>
                    <a:pt x="668" y="1741"/>
                  </a:cubicBezTo>
                  <a:cubicBezTo>
                    <a:pt x="868" y="2175"/>
                    <a:pt x="1101" y="2642"/>
                    <a:pt x="1335" y="3109"/>
                  </a:cubicBezTo>
                  <a:cubicBezTo>
                    <a:pt x="1401" y="3142"/>
                    <a:pt x="1435" y="3142"/>
                    <a:pt x="1468" y="3142"/>
                  </a:cubicBezTo>
                  <a:cubicBezTo>
                    <a:pt x="1501" y="3109"/>
                    <a:pt x="1501" y="3076"/>
                    <a:pt x="1501" y="3009"/>
                  </a:cubicBezTo>
                  <a:cubicBezTo>
                    <a:pt x="1401" y="2508"/>
                    <a:pt x="1235" y="2008"/>
                    <a:pt x="1001" y="1574"/>
                  </a:cubicBezTo>
                  <a:cubicBezTo>
                    <a:pt x="801" y="1107"/>
                    <a:pt x="634" y="607"/>
                    <a:pt x="434" y="140"/>
                  </a:cubicBezTo>
                  <a:cubicBezTo>
                    <a:pt x="405" y="83"/>
                    <a:pt x="302" y="0"/>
                    <a:pt x="21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40225" y="4244025"/>
              <a:ext cx="38375" cy="78700"/>
            </a:xfrm>
            <a:custGeom>
              <a:avLst/>
              <a:gdLst/>
              <a:ahLst/>
              <a:cxnLst/>
              <a:rect l="l" t="t" r="r" b="b"/>
              <a:pathLst>
                <a:path w="1535" h="3148" extrusionOk="0">
                  <a:moveTo>
                    <a:pt x="242" y="0"/>
                  </a:moveTo>
                  <a:cubicBezTo>
                    <a:pt x="216" y="0"/>
                    <a:pt x="191" y="4"/>
                    <a:pt x="167" y="12"/>
                  </a:cubicBezTo>
                  <a:cubicBezTo>
                    <a:pt x="67" y="79"/>
                    <a:pt x="0" y="179"/>
                    <a:pt x="67" y="312"/>
                  </a:cubicBezTo>
                  <a:cubicBezTo>
                    <a:pt x="267" y="813"/>
                    <a:pt x="467" y="1246"/>
                    <a:pt x="668" y="1713"/>
                  </a:cubicBezTo>
                  <a:cubicBezTo>
                    <a:pt x="901" y="2180"/>
                    <a:pt x="1101" y="2647"/>
                    <a:pt x="1335" y="3081"/>
                  </a:cubicBezTo>
                  <a:cubicBezTo>
                    <a:pt x="1401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4"/>
                  </a:cubicBezTo>
                  <a:cubicBezTo>
                    <a:pt x="1401" y="2514"/>
                    <a:pt x="1235" y="2013"/>
                    <a:pt x="1034" y="1546"/>
                  </a:cubicBezTo>
                  <a:cubicBezTo>
                    <a:pt x="801" y="1079"/>
                    <a:pt x="634" y="579"/>
                    <a:pt x="434" y="145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86100" y="4219300"/>
              <a:ext cx="38375" cy="78400"/>
            </a:xfrm>
            <a:custGeom>
              <a:avLst/>
              <a:gdLst/>
              <a:ahLst/>
              <a:cxnLst/>
              <a:rect l="l" t="t" r="r" b="b"/>
              <a:pathLst>
                <a:path w="1535" h="3136" extrusionOk="0">
                  <a:moveTo>
                    <a:pt x="167" y="0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768"/>
                    <a:pt x="467" y="1235"/>
                    <a:pt x="667" y="1702"/>
                  </a:cubicBezTo>
                  <a:cubicBezTo>
                    <a:pt x="901" y="2169"/>
                    <a:pt x="1101" y="2602"/>
                    <a:pt x="1334" y="3069"/>
                  </a:cubicBezTo>
                  <a:cubicBezTo>
                    <a:pt x="1401" y="3136"/>
                    <a:pt x="1434" y="3136"/>
                    <a:pt x="1468" y="3136"/>
                  </a:cubicBezTo>
                  <a:cubicBezTo>
                    <a:pt x="1534" y="3069"/>
                    <a:pt x="1534" y="3036"/>
                    <a:pt x="1534" y="3002"/>
                  </a:cubicBezTo>
                  <a:cubicBezTo>
                    <a:pt x="1401" y="2502"/>
                    <a:pt x="1234" y="2002"/>
                    <a:pt x="1034" y="1535"/>
                  </a:cubicBezTo>
                  <a:cubicBezTo>
                    <a:pt x="801" y="1068"/>
                    <a:pt x="634" y="567"/>
                    <a:pt x="434" y="134"/>
                  </a:cubicBezTo>
                  <a:cubicBezTo>
                    <a:pt x="400" y="34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829450" y="4201100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35" y="1"/>
                  </a:moveTo>
                  <a:cubicBezTo>
                    <a:pt x="210" y="1"/>
                    <a:pt x="186" y="9"/>
                    <a:pt x="167" y="28"/>
                  </a:cubicBezTo>
                  <a:cubicBezTo>
                    <a:pt x="34" y="95"/>
                    <a:pt x="1" y="195"/>
                    <a:pt x="34" y="295"/>
                  </a:cubicBezTo>
                  <a:cubicBezTo>
                    <a:pt x="234" y="795"/>
                    <a:pt x="434" y="1262"/>
                    <a:pt x="668" y="1729"/>
                  </a:cubicBezTo>
                  <a:cubicBezTo>
                    <a:pt x="868" y="2196"/>
                    <a:pt x="1068" y="2630"/>
                    <a:pt x="1335" y="3097"/>
                  </a:cubicBezTo>
                  <a:cubicBezTo>
                    <a:pt x="1368" y="3130"/>
                    <a:pt x="1402" y="3130"/>
                    <a:pt x="1468" y="3130"/>
                  </a:cubicBezTo>
                  <a:cubicBezTo>
                    <a:pt x="1502" y="3097"/>
                    <a:pt x="1502" y="3063"/>
                    <a:pt x="1502" y="3030"/>
                  </a:cubicBezTo>
                  <a:cubicBezTo>
                    <a:pt x="1368" y="2530"/>
                    <a:pt x="1201" y="2029"/>
                    <a:pt x="1001" y="1562"/>
                  </a:cubicBezTo>
                  <a:cubicBezTo>
                    <a:pt x="801" y="1095"/>
                    <a:pt x="634" y="595"/>
                    <a:pt x="401" y="128"/>
                  </a:cubicBezTo>
                  <a:cubicBezTo>
                    <a:pt x="377" y="56"/>
                    <a:pt x="301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876150" y="4182300"/>
              <a:ext cx="56725" cy="119575"/>
            </a:xfrm>
            <a:custGeom>
              <a:avLst/>
              <a:gdLst/>
              <a:ahLst/>
              <a:cxnLst/>
              <a:rect l="l" t="t" r="r" b="b"/>
              <a:pathLst>
                <a:path w="2269" h="4783" extrusionOk="0">
                  <a:moveTo>
                    <a:pt x="242" y="0"/>
                  </a:moveTo>
                  <a:cubicBezTo>
                    <a:pt x="217" y="0"/>
                    <a:pt x="192" y="4"/>
                    <a:pt x="167" y="13"/>
                  </a:cubicBezTo>
                  <a:cubicBezTo>
                    <a:pt x="34" y="113"/>
                    <a:pt x="1" y="179"/>
                    <a:pt x="34" y="313"/>
                  </a:cubicBezTo>
                  <a:cubicBezTo>
                    <a:pt x="368" y="1047"/>
                    <a:pt x="701" y="1781"/>
                    <a:pt x="1035" y="2514"/>
                  </a:cubicBezTo>
                  <a:cubicBezTo>
                    <a:pt x="1368" y="3282"/>
                    <a:pt x="1702" y="4015"/>
                    <a:pt x="2102" y="4716"/>
                  </a:cubicBezTo>
                  <a:cubicBezTo>
                    <a:pt x="2135" y="4783"/>
                    <a:pt x="2169" y="4783"/>
                    <a:pt x="2202" y="4783"/>
                  </a:cubicBezTo>
                  <a:cubicBezTo>
                    <a:pt x="2269" y="4716"/>
                    <a:pt x="2269" y="4683"/>
                    <a:pt x="2269" y="4649"/>
                  </a:cubicBezTo>
                  <a:cubicBezTo>
                    <a:pt x="2002" y="3849"/>
                    <a:pt x="1702" y="3115"/>
                    <a:pt x="1368" y="2348"/>
                  </a:cubicBezTo>
                  <a:cubicBezTo>
                    <a:pt x="1035" y="1614"/>
                    <a:pt x="768" y="847"/>
                    <a:pt x="434" y="113"/>
                  </a:cubicBezTo>
                  <a:cubicBezTo>
                    <a:pt x="384" y="38"/>
                    <a:pt x="31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917850" y="4164800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38" y="0"/>
                  </a:moveTo>
                  <a:cubicBezTo>
                    <a:pt x="215" y="0"/>
                    <a:pt x="191" y="4"/>
                    <a:pt x="167" y="12"/>
                  </a:cubicBezTo>
                  <a:cubicBezTo>
                    <a:pt x="34" y="79"/>
                    <a:pt x="0" y="179"/>
                    <a:pt x="34" y="312"/>
                  </a:cubicBezTo>
                  <a:cubicBezTo>
                    <a:pt x="234" y="813"/>
                    <a:pt x="467" y="1246"/>
                    <a:pt x="668" y="1713"/>
                  </a:cubicBezTo>
                  <a:cubicBezTo>
                    <a:pt x="868" y="2180"/>
                    <a:pt x="1068" y="2614"/>
                    <a:pt x="1335" y="3081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2" y="3081"/>
                    <a:pt x="1502" y="3048"/>
                    <a:pt x="1502" y="3014"/>
                  </a:cubicBezTo>
                  <a:cubicBezTo>
                    <a:pt x="1368" y="2514"/>
                    <a:pt x="1201" y="2014"/>
                    <a:pt x="1001" y="1547"/>
                  </a:cubicBezTo>
                  <a:cubicBezTo>
                    <a:pt x="801" y="1080"/>
                    <a:pt x="634" y="579"/>
                    <a:pt x="434" y="146"/>
                  </a:cubicBezTo>
                  <a:cubicBezTo>
                    <a:pt x="383" y="44"/>
                    <a:pt x="313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963725" y="4140900"/>
              <a:ext cx="37550" cy="78425"/>
            </a:xfrm>
            <a:custGeom>
              <a:avLst/>
              <a:gdLst/>
              <a:ahLst/>
              <a:cxnLst/>
              <a:rect l="l" t="t" r="r" b="b"/>
              <a:pathLst>
                <a:path w="1502" h="3137" extrusionOk="0">
                  <a:moveTo>
                    <a:pt x="167" y="1"/>
                  </a:moveTo>
                  <a:cubicBezTo>
                    <a:pt x="33" y="101"/>
                    <a:pt x="0" y="168"/>
                    <a:pt x="33" y="301"/>
                  </a:cubicBezTo>
                  <a:cubicBezTo>
                    <a:pt x="234" y="801"/>
                    <a:pt x="467" y="1235"/>
                    <a:pt x="667" y="1702"/>
                  </a:cubicBezTo>
                  <a:cubicBezTo>
                    <a:pt x="867" y="2169"/>
                    <a:pt x="1068" y="2636"/>
                    <a:pt x="1334" y="3070"/>
                  </a:cubicBezTo>
                  <a:cubicBezTo>
                    <a:pt x="1368" y="3136"/>
                    <a:pt x="1401" y="3136"/>
                    <a:pt x="1468" y="3136"/>
                  </a:cubicBezTo>
                  <a:cubicBezTo>
                    <a:pt x="1501" y="3070"/>
                    <a:pt x="1501" y="3036"/>
                    <a:pt x="1501" y="3003"/>
                  </a:cubicBezTo>
                  <a:cubicBezTo>
                    <a:pt x="1368" y="2503"/>
                    <a:pt x="1201" y="2002"/>
                    <a:pt x="1001" y="1535"/>
                  </a:cubicBezTo>
                  <a:cubicBezTo>
                    <a:pt x="801" y="1102"/>
                    <a:pt x="634" y="601"/>
                    <a:pt x="434" y="134"/>
                  </a:cubicBezTo>
                  <a:cubicBezTo>
                    <a:pt x="367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010425" y="411642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6" y="0"/>
                    <a:pt x="191" y="5"/>
                    <a:pt x="167" y="12"/>
                  </a:cubicBezTo>
                  <a:cubicBezTo>
                    <a:pt x="33" y="112"/>
                    <a:pt x="0" y="179"/>
                    <a:pt x="33" y="313"/>
                  </a:cubicBezTo>
                  <a:cubicBezTo>
                    <a:pt x="267" y="813"/>
                    <a:pt x="467" y="1280"/>
                    <a:pt x="667" y="1714"/>
                  </a:cubicBezTo>
                  <a:cubicBezTo>
                    <a:pt x="867" y="2181"/>
                    <a:pt x="1101" y="2648"/>
                    <a:pt x="1334" y="3115"/>
                  </a:cubicBezTo>
                  <a:cubicBezTo>
                    <a:pt x="1368" y="3148"/>
                    <a:pt x="1434" y="3148"/>
                    <a:pt x="1468" y="3148"/>
                  </a:cubicBezTo>
                  <a:cubicBezTo>
                    <a:pt x="1501" y="3115"/>
                    <a:pt x="1501" y="3081"/>
                    <a:pt x="1501" y="3015"/>
                  </a:cubicBezTo>
                  <a:cubicBezTo>
                    <a:pt x="1368" y="2514"/>
                    <a:pt x="1234" y="2014"/>
                    <a:pt x="1001" y="1547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408" y="44"/>
                    <a:pt x="324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052950" y="4098375"/>
              <a:ext cx="38375" cy="78425"/>
            </a:xfrm>
            <a:custGeom>
              <a:avLst/>
              <a:gdLst/>
              <a:ahLst/>
              <a:cxnLst/>
              <a:rect l="l" t="t" r="r" b="b"/>
              <a:pathLst>
                <a:path w="1535" h="3137" extrusionOk="0">
                  <a:moveTo>
                    <a:pt x="167" y="1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801"/>
                    <a:pt x="467" y="1235"/>
                    <a:pt x="667" y="1702"/>
                  </a:cubicBezTo>
                  <a:cubicBezTo>
                    <a:pt x="901" y="2169"/>
                    <a:pt x="1101" y="2636"/>
                    <a:pt x="1335" y="3069"/>
                  </a:cubicBezTo>
                  <a:cubicBezTo>
                    <a:pt x="1401" y="3136"/>
                    <a:pt x="1435" y="3136"/>
                    <a:pt x="1468" y="3136"/>
                  </a:cubicBezTo>
                  <a:cubicBezTo>
                    <a:pt x="1535" y="3069"/>
                    <a:pt x="1535" y="3036"/>
                    <a:pt x="1535" y="3003"/>
                  </a:cubicBezTo>
                  <a:cubicBezTo>
                    <a:pt x="1401" y="2502"/>
                    <a:pt x="1235" y="2002"/>
                    <a:pt x="1034" y="1535"/>
                  </a:cubicBezTo>
                  <a:cubicBezTo>
                    <a:pt x="801" y="1068"/>
                    <a:pt x="634" y="568"/>
                    <a:pt x="434" y="134"/>
                  </a:cubicBezTo>
                  <a:cubicBezTo>
                    <a:pt x="401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496725" y="4540775"/>
              <a:ext cx="45050" cy="42750"/>
            </a:xfrm>
            <a:custGeom>
              <a:avLst/>
              <a:gdLst/>
              <a:ahLst/>
              <a:cxnLst/>
              <a:rect l="l" t="t" r="r" b="b"/>
              <a:pathLst>
                <a:path w="1802" h="1710" extrusionOk="0">
                  <a:moveTo>
                    <a:pt x="805" y="0"/>
                  </a:moveTo>
                  <a:cubicBezTo>
                    <a:pt x="715" y="0"/>
                    <a:pt x="624" y="16"/>
                    <a:pt x="534" y="51"/>
                  </a:cubicBezTo>
                  <a:cubicBezTo>
                    <a:pt x="167" y="217"/>
                    <a:pt x="0" y="718"/>
                    <a:pt x="200" y="1151"/>
                  </a:cubicBezTo>
                  <a:cubicBezTo>
                    <a:pt x="379" y="1509"/>
                    <a:pt x="675" y="1710"/>
                    <a:pt x="983" y="1710"/>
                  </a:cubicBezTo>
                  <a:cubicBezTo>
                    <a:pt x="1078" y="1710"/>
                    <a:pt x="1174" y="1691"/>
                    <a:pt x="1268" y="1652"/>
                  </a:cubicBezTo>
                  <a:cubicBezTo>
                    <a:pt x="1635" y="1485"/>
                    <a:pt x="1801" y="985"/>
                    <a:pt x="1601" y="551"/>
                  </a:cubicBezTo>
                  <a:cubicBezTo>
                    <a:pt x="1469" y="234"/>
                    <a:pt x="1148" y="0"/>
                    <a:pt x="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87675" y="4457375"/>
              <a:ext cx="45075" cy="42775"/>
            </a:xfrm>
            <a:custGeom>
              <a:avLst/>
              <a:gdLst/>
              <a:ahLst/>
              <a:cxnLst/>
              <a:rect l="l" t="t" r="r" b="b"/>
              <a:pathLst>
                <a:path w="1803" h="1711" extrusionOk="0">
                  <a:moveTo>
                    <a:pt x="772" y="0"/>
                  </a:moveTo>
                  <a:cubicBezTo>
                    <a:pt x="691" y="0"/>
                    <a:pt x="611" y="16"/>
                    <a:pt x="535" y="51"/>
                  </a:cubicBezTo>
                  <a:cubicBezTo>
                    <a:pt x="168" y="218"/>
                    <a:pt x="1" y="718"/>
                    <a:pt x="201" y="1152"/>
                  </a:cubicBezTo>
                  <a:cubicBezTo>
                    <a:pt x="354" y="1509"/>
                    <a:pt x="664" y="1710"/>
                    <a:pt x="965" y="1710"/>
                  </a:cubicBezTo>
                  <a:cubicBezTo>
                    <a:pt x="1057" y="1710"/>
                    <a:pt x="1149" y="1691"/>
                    <a:pt x="1235" y="1652"/>
                  </a:cubicBezTo>
                  <a:cubicBezTo>
                    <a:pt x="1635" y="1485"/>
                    <a:pt x="1802" y="985"/>
                    <a:pt x="1569" y="551"/>
                  </a:cubicBezTo>
                  <a:cubicBezTo>
                    <a:pt x="1410" y="234"/>
                    <a:pt x="1084" y="0"/>
                    <a:pt x="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562600" y="4496150"/>
              <a:ext cx="110100" cy="76800"/>
            </a:xfrm>
            <a:custGeom>
              <a:avLst/>
              <a:gdLst/>
              <a:ahLst/>
              <a:cxnLst/>
              <a:rect l="l" t="t" r="r" b="b"/>
              <a:pathLst>
                <a:path w="4404" h="3072" extrusionOk="0">
                  <a:moveTo>
                    <a:pt x="4170" y="1"/>
                  </a:moveTo>
                  <a:cubicBezTo>
                    <a:pt x="4070" y="1"/>
                    <a:pt x="4003" y="101"/>
                    <a:pt x="4003" y="168"/>
                  </a:cubicBezTo>
                  <a:cubicBezTo>
                    <a:pt x="4003" y="635"/>
                    <a:pt x="3870" y="1102"/>
                    <a:pt x="3670" y="1469"/>
                  </a:cubicBezTo>
                  <a:cubicBezTo>
                    <a:pt x="3469" y="1836"/>
                    <a:pt x="3136" y="2136"/>
                    <a:pt x="2702" y="2336"/>
                  </a:cubicBezTo>
                  <a:cubicBezTo>
                    <a:pt x="2462" y="2489"/>
                    <a:pt x="2179" y="2556"/>
                    <a:pt x="1900" y="2556"/>
                  </a:cubicBezTo>
                  <a:cubicBezTo>
                    <a:pt x="1752" y="2556"/>
                    <a:pt x="1606" y="2537"/>
                    <a:pt x="1468" y="2503"/>
                  </a:cubicBezTo>
                  <a:cubicBezTo>
                    <a:pt x="1034" y="2436"/>
                    <a:pt x="567" y="2236"/>
                    <a:pt x="234" y="1936"/>
                  </a:cubicBezTo>
                  <a:cubicBezTo>
                    <a:pt x="167" y="1902"/>
                    <a:pt x="134" y="1902"/>
                    <a:pt x="67" y="1902"/>
                  </a:cubicBezTo>
                  <a:cubicBezTo>
                    <a:pt x="0" y="1936"/>
                    <a:pt x="0" y="2002"/>
                    <a:pt x="34" y="2102"/>
                  </a:cubicBezTo>
                  <a:cubicBezTo>
                    <a:pt x="367" y="2503"/>
                    <a:pt x="801" y="2803"/>
                    <a:pt x="1335" y="2970"/>
                  </a:cubicBezTo>
                  <a:cubicBezTo>
                    <a:pt x="1550" y="3037"/>
                    <a:pt x="1776" y="3072"/>
                    <a:pt x="2002" y="3072"/>
                  </a:cubicBezTo>
                  <a:cubicBezTo>
                    <a:pt x="2336" y="3072"/>
                    <a:pt x="2670" y="2996"/>
                    <a:pt x="2969" y="2836"/>
                  </a:cubicBezTo>
                  <a:cubicBezTo>
                    <a:pt x="3469" y="2636"/>
                    <a:pt x="3870" y="2236"/>
                    <a:pt x="4137" y="1736"/>
                  </a:cubicBezTo>
                  <a:cubicBezTo>
                    <a:pt x="4370" y="1235"/>
                    <a:pt x="4403" y="668"/>
                    <a:pt x="4303" y="134"/>
                  </a:cubicBezTo>
                  <a:cubicBezTo>
                    <a:pt x="4303" y="68"/>
                    <a:pt x="4237" y="1"/>
                    <a:pt x="4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711025" y="4492800"/>
              <a:ext cx="103450" cy="78425"/>
            </a:xfrm>
            <a:custGeom>
              <a:avLst/>
              <a:gdLst/>
              <a:ahLst/>
              <a:cxnLst/>
              <a:rect l="l" t="t" r="r" b="b"/>
              <a:pathLst>
                <a:path w="4138" h="3137" extrusionOk="0">
                  <a:moveTo>
                    <a:pt x="2381" y="1"/>
                  </a:moveTo>
                  <a:cubicBezTo>
                    <a:pt x="2086" y="1"/>
                    <a:pt x="1774" y="65"/>
                    <a:pt x="1469" y="202"/>
                  </a:cubicBezTo>
                  <a:cubicBezTo>
                    <a:pt x="501" y="602"/>
                    <a:pt x="1" y="1569"/>
                    <a:pt x="368" y="2303"/>
                  </a:cubicBezTo>
                  <a:cubicBezTo>
                    <a:pt x="597" y="2830"/>
                    <a:pt x="1156" y="3137"/>
                    <a:pt x="1798" y="3137"/>
                  </a:cubicBezTo>
                  <a:cubicBezTo>
                    <a:pt x="2090" y="3137"/>
                    <a:pt x="2400" y="3073"/>
                    <a:pt x="2703" y="2937"/>
                  </a:cubicBezTo>
                  <a:cubicBezTo>
                    <a:pt x="3637" y="2537"/>
                    <a:pt x="4137" y="1569"/>
                    <a:pt x="3804" y="802"/>
                  </a:cubicBezTo>
                  <a:cubicBezTo>
                    <a:pt x="3575" y="300"/>
                    <a:pt x="3019" y="1"/>
                    <a:pt x="2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75875" y="4605400"/>
              <a:ext cx="103425" cy="78400"/>
            </a:xfrm>
            <a:custGeom>
              <a:avLst/>
              <a:gdLst/>
              <a:ahLst/>
              <a:cxnLst/>
              <a:rect l="l" t="t" r="r" b="b"/>
              <a:pathLst>
                <a:path w="4137" h="3136" extrusionOk="0">
                  <a:moveTo>
                    <a:pt x="2380" y="0"/>
                  </a:moveTo>
                  <a:cubicBezTo>
                    <a:pt x="2086" y="0"/>
                    <a:pt x="1773" y="64"/>
                    <a:pt x="1468" y="201"/>
                  </a:cubicBezTo>
                  <a:cubicBezTo>
                    <a:pt x="501" y="601"/>
                    <a:pt x="0" y="1569"/>
                    <a:pt x="334" y="2302"/>
                  </a:cubicBezTo>
                  <a:cubicBezTo>
                    <a:pt x="563" y="2829"/>
                    <a:pt x="1122" y="3136"/>
                    <a:pt x="1763" y="3136"/>
                  </a:cubicBezTo>
                  <a:cubicBezTo>
                    <a:pt x="2056" y="3136"/>
                    <a:pt x="2366" y="3072"/>
                    <a:pt x="2669" y="2936"/>
                  </a:cubicBezTo>
                  <a:cubicBezTo>
                    <a:pt x="3636" y="2536"/>
                    <a:pt x="4136" y="1569"/>
                    <a:pt x="3803" y="801"/>
                  </a:cubicBezTo>
                  <a:cubicBezTo>
                    <a:pt x="3575" y="299"/>
                    <a:pt x="3019" y="0"/>
                    <a:pt x="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" name="Google Shape;90;p3"/>
          <p:cNvSpPr/>
          <p:nvPr/>
        </p:nvSpPr>
        <p:spPr>
          <a:xfrm>
            <a:off x="1149729" y="876223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3"/>
          <p:cNvSpPr/>
          <p:nvPr/>
        </p:nvSpPr>
        <p:spPr>
          <a:xfrm>
            <a:off x="1459985" y="630529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3"/>
          <p:cNvSpPr/>
          <p:nvPr/>
        </p:nvSpPr>
        <p:spPr>
          <a:xfrm rot="-5400000">
            <a:off x="9477607" y="4222305"/>
            <a:ext cx="1492199" cy="39366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14486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rot="7028957">
            <a:off x="11607765" y="6146378"/>
            <a:ext cx="418624" cy="484489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822000" y="1596400"/>
            <a:ext cx="10603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4"/>
          <p:cNvSpPr/>
          <p:nvPr/>
        </p:nvSpPr>
        <p:spPr>
          <a:xfrm rot="-5400000">
            <a:off x="9610604" y="79900"/>
            <a:ext cx="2659057" cy="2503731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4"/>
          <p:cNvGrpSpPr/>
          <p:nvPr/>
        </p:nvGrpSpPr>
        <p:grpSpPr>
          <a:xfrm>
            <a:off x="9407226" y="480641"/>
            <a:ext cx="979889" cy="1078461"/>
            <a:chOff x="5571650" y="2059975"/>
            <a:chExt cx="445350" cy="490150"/>
          </a:xfrm>
        </p:grpSpPr>
        <p:sp>
          <p:nvSpPr>
            <p:cNvPr id="99" name="Google Shape;99;p4"/>
            <p:cNvSpPr/>
            <p:nvPr/>
          </p:nvSpPr>
          <p:spPr>
            <a:xfrm>
              <a:off x="5571650" y="2059975"/>
              <a:ext cx="445350" cy="490150"/>
            </a:xfrm>
            <a:custGeom>
              <a:avLst/>
              <a:gdLst/>
              <a:ahLst/>
              <a:cxnLst/>
              <a:rect l="l" t="t" r="r" b="b"/>
              <a:pathLst>
                <a:path w="17814" h="19606" extrusionOk="0">
                  <a:moveTo>
                    <a:pt x="11439" y="1"/>
                  </a:moveTo>
                  <a:cubicBezTo>
                    <a:pt x="9178" y="1"/>
                    <a:pt x="1533" y="1745"/>
                    <a:pt x="734" y="3214"/>
                  </a:cubicBezTo>
                  <a:cubicBezTo>
                    <a:pt x="201" y="4181"/>
                    <a:pt x="0" y="7884"/>
                    <a:pt x="701" y="8951"/>
                  </a:cubicBezTo>
                  <a:cubicBezTo>
                    <a:pt x="701" y="8951"/>
                    <a:pt x="990" y="8896"/>
                    <a:pt x="1415" y="8896"/>
                  </a:cubicBezTo>
                  <a:cubicBezTo>
                    <a:pt x="2352" y="8896"/>
                    <a:pt x="3951" y="9165"/>
                    <a:pt x="4570" y="10886"/>
                  </a:cubicBezTo>
                  <a:cubicBezTo>
                    <a:pt x="5871" y="14522"/>
                    <a:pt x="2836" y="15990"/>
                    <a:pt x="2836" y="15990"/>
                  </a:cubicBezTo>
                  <a:cubicBezTo>
                    <a:pt x="2669" y="17190"/>
                    <a:pt x="3403" y="19259"/>
                    <a:pt x="4404" y="19559"/>
                  </a:cubicBezTo>
                  <a:cubicBezTo>
                    <a:pt x="4525" y="19591"/>
                    <a:pt x="4688" y="19605"/>
                    <a:pt x="4881" y="19605"/>
                  </a:cubicBezTo>
                  <a:cubicBezTo>
                    <a:pt x="6278" y="19605"/>
                    <a:pt x="9240" y="18858"/>
                    <a:pt x="9240" y="18858"/>
                  </a:cubicBezTo>
                  <a:cubicBezTo>
                    <a:pt x="9240" y="18858"/>
                    <a:pt x="7839" y="10619"/>
                    <a:pt x="7072" y="7550"/>
                  </a:cubicBezTo>
                  <a:cubicBezTo>
                    <a:pt x="6443" y="4793"/>
                    <a:pt x="6217" y="2628"/>
                    <a:pt x="7412" y="2628"/>
                  </a:cubicBezTo>
                  <a:cubicBezTo>
                    <a:pt x="7547" y="2628"/>
                    <a:pt x="7700" y="2656"/>
                    <a:pt x="7873" y="2713"/>
                  </a:cubicBezTo>
                  <a:cubicBezTo>
                    <a:pt x="10141" y="3481"/>
                    <a:pt x="11375" y="10953"/>
                    <a:pt x="13010" y="17691"/>
                  </a:cubicBezTo>
                  <a:cubicBezTo>
                    <a:pt x="13051" y="17703"/>
                    <a:pt x="13110" y="17708"/>
                    <a:pt x="13185" y="17708"/>
                  </a:cubicBezTo>
                  <a:cubicBezTo>
                    <a:pt x="13964" y="17708"/>
                    <a:pt x="16410" y="17082"/>
                    <a:pt x="17079" y="15956"/>
                  </a:cubicBezTo>
                  <a:cubicBezTo>
                    <a:pt x="17813" y="14689"/>
                    <a:pt x="16846" y="11920"/>
                    <a:pt x="16179" y="11220"/>
                  </a:cubicBezTo>
                  <a:cubicBezTo>
                    <a:pt x="16179" y="11220"/>
                    <a:pt x="15802" y="11322"/>
                    <a:pt x="15286" y="11322"/>
                  </a:cubicBezTo>
                  <a:cubicBezTo>
                    <a:pt x="14362" y="11322"/>
                    <a:pt x="12992" y="10993"/>
                    <a:pt x="12543" y="9151"/>
                  </a:cubicBezTo>
                  <a:cubicBezTo>
                    <a:pt x="11842" y="6383"/>
                    <a:pt x="14711" y="4848"/>
                    <a:pt x="14711" y="4848"/>
                  </a:cubicBezTo>
                  <a:cubicBezTo>
                    <a:pt x="14578" y="3881"/>
                    <a:pt x="13377" y="145"/>
                    <a:pt x="11709" y="12"/>
                  </a:cubicBezTo>
                  <a:cubicBezTo>
                    <a:pt x="11630" y="4"/>
                    <a:pt x="11540" y="1"/>
                    <a:pt x="1143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866850" y="2180325"/>
              <a:ext cx="109275" cy="162675"/>
            </a:xfrm>
            <a:custGeom>
              <a:avLst/>
              <a:gdLst/>
              <a:ahLst/>
              <a:cxnLst/>
              <a:rect l="l" t="t" r="r" b="b"/>
              <a:pathLst>
                <a:path w="4371" h="6507" extrusionOk="0">
                  <a:moveTo>
                    <a:pt x="2870" y="1"/>
                  </a:moveTo>
                  <a:lnTo>
                    <a:pt x="2870" y="1"/>
                  </a:lnTo>
                  <a:cubicBezTo>
                    <a:pt x="2869" y="1"/>
                    <a:pt x="1" y="1536"/>
                    <a:pt x="701" y="4304"/>
                  </a:cubicBezTo>
                  <a:cubicBezTo>
                    <a:pt x="1174" y="6174"/>
                    <a:pt x="2562" y="6507"/>
                    <a:pt x="3488" y="6507"/>
                  </a:cubicBezTo>
                  <a:cubicBezTo>
                    <a:pt x="4000" y="6507"/>
                    <a:pt x="4371" y="6406"/>
                    <a:pt x="4371" y="6406"/>
                  </a:cubicBezTo>
                  <a:cubicBezTo>
                    <a:pt x="3704" y="5738"/>
                    <a:pt x="2269" y="6172"/>
                    <a:pt x="2002" y="3704"/>
                  </a:cubicBezTo>
                  <a:cubicBezTo>
                    <a:pt x="1769" y="2069"/>
                    <a:pt x="2903" y="435"/>
                    <a:pt x="2870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726050" y="2125875"/>
              <a:ext cx="170025" cy="405575"/>
            </a:xfrm>
            <a:custGeom>
              <a:avLst/>
              <a:gdLst/>
              <a:ahLst/>
              <a:cxnLst/>
              <a:rect l="l" t="t" r="r" b="b"/>
              <a:pathLst>
                <a:path w="6801" h="16223" extrusionOk="0">
                  <a:moveTo>
                    <a:pt x="1218" y="0"/>
                  </a:moveTo>
                  <a:cubicBezTo>
                    <a:pt x="0" y="0"/>
                    <a:pt x="201" y="2145"/>
                    <a:pt x="863" y="4914"/>
                  </a:cubicBezTo>
                  <a:cubicBezTo>
                    <a:pt x="1563" y="7950"/>
                    <a:pt x="3031" y="16222"/>
                    <a:pt x="3031" y="16222"/>
                  </a:cubicBezTo>
                  <a:cubicBezTo>
                    <a:pt x="3031" y="16222"/>
                    <a:pt x="3365" y="15388"/>
                    <a:pt x="4132" y="15122"/>
                  </a:cubicBezTo>
                  <a:cubicBezTo>
                    <a:pt x="4397" y="15055"/>
                    <a:pt x="4939" y="14887"/>
                    <a:pt x="5634" y="14887"/>
                  </a:cubicBezTo>
                  <a:cubicBezTo>
                    <a:pt x="5989" y="14887"/>
                    <a:pt x="6383" y="14931"/>
                    <a:pt x="6800" y="15055"/>
                  </a:cubicBezTo>
                  <a:cubicBezTo>
                    <a:pt x="5166" y="8317"/>
                    <a:pt x="3965" y="845"/>
                    <a:pt x="1663" y="77"/>
                  </a:cubicBezTo>
                  <a:cubicBezTo>
                    <a:pt x="1497" y="25"/>
                    <a:pt x="1349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587500" y="2280575"/>
              <a:ext cx="130950" cy="178325"/>
            </a:xfrm>
            <a:custGeom>
              <a:avLst/>
              <a:gdLst/>
              <a:ahLst/>
              <a:cxnLst/>
              <a:rect l="l" t="t" r="r" b="b"/>
              <a:pathLst>
                <a:path w="5238" h="7133" extrusionOk="0">
                  <a:moveTo>
                    <a:pt x="617" y="1"/>
                  </a:moveTo>
                  <a:cubicBezTo>
                    <a:pt x="295" y="1"/>
                    <a:pt x="68" y="29"/>
                    <a:pt x="13" y="29"/>
                  </a:cubicBezTo>
                  <a:cubicBezTo>
                    <a:pt x="6" y="29"/>
                    <a:pt x="1" y="28"/>
                    <a:pt x="0" y="27"/>
                  </a:cubicBezTo>
                  <a:lnTo>
                    <a:pt x="0" y="27"/>
                  </a:lnTo>
                  <a:cubicBezTo>
                    <a:pt x="67" y="161"/>
                    <a:pt x="167" y="227"/>
                    <a:pt x="234" y="294"/>
                  </a:cubicBezTo>
                  <a:cubicBezTo>
                    <a:pt x="1234" y="794"/>
                    <a:pt x="1668" y="995"/>
                    <a:pt x="2402" y="2963"/>
                  </a:cubicBezTo>
                  <a:cubicBezTo>
                    <a:pt x="2936" y="4397"/>
                    <a:pt x="2335" y="5865"/>
                    <a:pt x="2168" y="7132"/>
                  </a:cubicBezTo>
                  <a:cubicBezTo>
                    <a:pt x="2168" y="7132"/>
                    <a:pt x="5237" y="5665"/>
                    <a:pt x="3903" y="2029"/>
                  </a:cubicBezTo>
                  <a:cubicBezTo>
                    <a:pt x="3256" y="232"/>
                    <a:pt x="1543" y="1"/>
                    <a:pt x="6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08475" y="2290425"/>
              <a:ext cx="33400" cy="33375"/>
            </a:xfrm>
            <a:custGeom>
              <a:avLst/>
              <a:gdLst/>
              <a:ahLst/>
              <a:cxnLst/>
              <a:rect l="l" t="t" r="r" b="b"/>
              <a:pathLst>
                <a:path w="1336" h="1335" extrusionOk="0">
                  <a:moveTo>
                    <a:pt x="701" y="0"/>
                  </a:moveTo>
                  <a:cubicBezTo>
                    <a:pt x="601" y="0"/>
                    <a:pt x="535" y="0"/>
                    <a:pt x="435" y="33"/>
                  </a:cubicBezTo>
                  <a:cubicBezTo>
                    <a:pt x="368" y="100"/>
                    <a:pt x="268" y="134"/>
                    <a:pt x="234" y="167"/>
                  </a:cubicBezTo>
                  <a:cubicBezTo>
                    <a:pt x="168" y="200"/>
                    <a:pt x="101" y="300"/>
                    <a:pt x="68" y="400"/>
                  </a:cubicBezTo>
                  <a:cubicBezTo>
                    <a:pt x="34" y="467"/>
                    <a:pt x="1" y="567"/>
                    <a:pt x="1" y="634"/>
                  </a:cubicBezTo>
                  <a:lnTo>
                    <a:pt x="1" y="801"/>
                  </a:lnTo>
                  <a:cubicBezTo>
                    <a:pt x="34" y="934"/>
                    <a:pt x="68" y="1001"/>
                    <a:pt x="168" y="1101"/>
                  </a:cubicBezTo>
                  <a:lnTo>
                    <a:pt x="268" y="1234"/>
                  </a:lnTo>
                  <a:cubicBezTo>
                    <a:pt x="368" y="1301"/>
                    <a:pt x="501" y="1334"/>
                    <a:pt x="601" y="1334"/>
                  </a:cubicBezTo>
                  <a:cubicBezTo>
                    <a:pt x="701" y="1334"/>
                    <a:pt x="768" y="1334"/>
                    <a:pt x="868" y="1301"/>
                  </a:cubicBezTo>
                  <a:cubicBezTo>
                    <a:pt x="935" y="1268"/>
                    <a:pt x="1035" y="1234"/>
                    <a:pt x="1068" y="1168"/>
                  </a:cubicBezTo>
                  <a:cubicBezTo>
                    <a:pt x="1168" y="1134"/>
                    <a:pt x="1202" y="1034"/>
                    <a:pt x="1235" y="967"/>
                  </a:cubicBezTo>
                  <a:cubicBezTo>
                    <a:pt x="1268" y="901"/>
                    <a:pt x="1335" y="801"/>
                    <a:pt x="1335" y="734"/>
                  </a:cubicBezTo>
                  <a:lnTo>
                    <a:pt x="1335" y="567"/>
                  </a:lnTo>
                  <a:cubicBezTo>
                    <a:pt x="1268" y="434"/>
                    <a:pt x="1235" y="334"/>
                    <a:pt x="1168" y="267"/>
                  </a:cubicBezTo>
                  <a:lnTo>
                    <a:pt x="1035" y="134"/>
                  </a:lnTo>
                  <a:cubicBezTo>
                    <a:pt x="935" y="67"/>
                    <a:pt x="835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4180" y="2176896"/>
              <a:ext cx="20961" cy="22000"/>
            </a:xfrm>
            <a:custGeom>
              <a:avLst/>
              <a:gdLst/>
              <a:ahLst/>
              <a:cxnLst/>
              <a:rect l="l" t="t" r="r" b="b"/>
              <a:pathLst>
                <a:path w="768" h="806" extrusionOk="0">
                  <a:moveTo>
                    <a:pt x="350" y="0"/>
                  </a:moveTo>
                  <a:cubicBezTo>
                    <a:pt x="173" y="0"/>
                    <a:pt x="31" y="158"/>
                    <a:pt x="0" y="371"/>
                  </a:cubicBezTo>
                  <a:cubicBezTo>
                    <a:pt x="0" y="605"/>
                    <a:pt x="134" y="805"/>
                    <a:pt x="367" y="805"/>
                  </a:cubicBezTo>
                  <a:cubicBezTo>
                    <a:pt x="567" y="805"/>
                    <a:pt x="768" y="638"/>
                    <a:pt x="768" y="438"/>
                  </a:cubicBezTo>
                  <a:cubicBezTo>
                    <a:pt x="768" y="205"/>
                    <a:pt x="601" y="5"/>
                    <a:pt x="401" y="5"/>
                  </a:cubicBezTo>
                  <a:cubicBezTo>
                    <a:pt x="384" y="2"/>
                    <a:pt x="36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91567" y="2181564"/>
              <a:ext cx="21889" cy="21863"/>
            </a:xfrm>
            <a:custGeom>
              <a:avLst/>
              <a:gdLst/>
              <a:ahLst/>
              <a:cxnLst/>
              <a:rect l="l" t="t" r="r" b="b"/>
              <a:pathLst>
                <a:path w="802" h="801" extrusionOk="0">
                  <a:moveTo>
                    <a:pt x="401" y="0"/>
                  </a:moveTo>
                  <a:cubicBezTo>
                    <a:pt x="201" y="0"/>
                    <a:pt x="34" y="167"/>
                    <a:pt x="1" y="367"/>
                  </a:cubicBezTo>
                  <a:cubicBezTo>
                    <a:pt x="1" y="601"/>
                    <a:pt x="167" y="801"/>
                    <a:pt x="368" y="801"/>
                  </a:cubicBezTo>
                  <a:cubicBezTo>
                    <a:pt x="568" y="801"/>
                    <a:pt x="801" y="634"/>
                    <a:pt x="801" y="434"/>
                  </a:cubicBezTo>
                  <a:cubicBezTo>
                    <a:pt x="801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33300" y="2210140"/>
              <a:ext cx="49208" cy="23337"/>
            </a:xfrm>
            <a:custGeom>
              <a:avLst/>
              <a:gdLst/>
              <a:ahLst/>
              <a:cxnLst/>
              <a:rect l="l" t="t" r="r" b="b"/>
              <a:pathLst>
                <a:path w="1803" h="855" extrusionOk="0">
                  <a:moveTo>
                    <a:pt x="187" y="1"/>
                  </a:moveTo>
                  <a:cubicBezTo>
                    <a:pt x="174" y="1"/>
                    <a:pt x="159" y="9"/>
                    <a:pt x="134" y="21"/>
                  </a:cubicBezTo>
                  <a:cubicBezTo>
                    <a:pt x="101" y="21"/>
                    <a:pt x="34" y="87"/>
                    <a:pt x="34" y="121"/>
                  </a:cubicBezTo>
                  <a:cubicBezTo>
                    <a:pt x="1" y="321"/>
                    <a:pt x="134" y="521"/>
                    <a:pt x="301" y="655"/>
                  </a:cubicBezTo>
                  <a:cubicBezTo>
                    <a:pt x="501" y="788"/>
                    <a:pt x="668" y="855"/>
                    <a:pt x="868" y="855"/>
                  </a:cubicBezTo>
                  <a:cubicBezTo>
                    <a:pt x="1035" y="855"/>
                    <a:pt x="1302" y="821"/>
                    <a:pt x="1469" y="688"/>
                  </a:cubicBezTo>
                  <a:cubicBezTo>
                    <a:pt x="1635" y="588"/>
                    <a:pt x="1769" y="421"/>
                    <a:pt x="1802" y="188"/>
                  </a:cubicBezTo>
                  <a:cubicBezTo>
                    <a:pt x="1802" y="154"/>
                    <a:pt x="1802" y="154"/>
                    <a:pt x="1769" y="121"/>
                  </a:cubicBezTo>
                  <a:cubicBezTo>
                    <a:pt x="1735" y="104"/>
                    <a:pt x="1710" y="96"/>
                    <a:pt x="1690" y="96"/>
                  </a:cubicBezTo>
                  <a:cubicBezTo>
                    <a:pt x="1669" y="96"/>
                    <a:pt x="1652" y="104"/>
                    <a:pt x="1635" y="121"/>
                  </a:cubicBezTo>
                  <a:cubicBezTo>
                    <a:pt x="1535" y="254"/>
                    <a:pt x="1435" y="321"/>
                    <a:pt x="1302" y="388"/>
                  </a:cubicBezTo>
                  <a:cubicBezTo>
                    <a:pt x="1168" y="421"/>
                    <a:pt x="1035" y="421"/>
                    <a:pt x="935" y="421"/>
                  </a:cubicBezTo>
                  <a:cubicBezTo>
                    <a:pt x="801" y="421"/>
                    <a:pt x="668" y="388"/>
                    <a:pt x="535" y="321"/>
                  </a:cubicBezTo>
                  <a:cubicBezTo>
                    <a:pt x="434" y="288"/>
                    <a:pt x="334" y="221"/>
                    <a:pt x="268" y="87"/>
                  </a:cubicBezTo>
                  <a:cubicBezTo>
                    <a:pt x="225" y="24"/>
                    <a:pt x="210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" name="Google Shape;107;p4"/>
          <p:cNvSpPr/>
          <p:nvPr/>
        </p:nvSpPr>
        <p:spPr>
          <a:xfrm>
            <a:off x="11506000" y="2786600"/>
            <a:ext cx="389200" cy="376067"/>
          </a:xfrm>
          <a:custGeom>
            <a:avLst/>
            <a:gdLst/>
            <a:ahLst/>
            <a:cxnLst/>
            <a:rect l="l" t="t" r="r" b="b"/>
            <a:pathLst>
              <a:path w="11676" h="11282" extrusionOk="0">
                <a:moveTo>
                  <a:pt x="6805" y="2948"/>
                </a:moveTo>
                <a:cubicBezTo>
                  <a:pt x="6738" y="3081"/>
                  <a:pt x="6571" y="3148"/>
                  <a:pt x="6438" y="3248"/>
                </a:cubicBezTo>
                <a:cubicBezTo>
                  <a:pt x="6038" y="3548"/>
                  <a:pt x="5637" y="3715"/>
                  <a:pt x="5204" y="3882"/>
                </a:cubicBezTo>
                <a:cubicBezTo>
                  <a:pt x="4770" y="4048"/>
                  <a:pt x="4270" y="4149"/>
                  <a:pt x="3803" y="4249"/>
                </a:cubicBezTo>
                <a:cubicBezTo>
                  <a:pt x="4103" y="4082"/>
                  <a:pt x="4370" y="3882"/>
                  <a:pt x="4670" y="3748"/>
                </a:cubicBezTo>
                <a:cubicBezTo>
                  <a:pt x="5271" y="3415"/>
                  <a:pt x="5904" y="3081"/>
                  <a:pt x="6538" y="2948"/>
                </a:cubicBezTo>
                <a:close/>
                <a:moveTo>
                  <a:pt x="10737" y="4369"/>
                </a:moveTo>
                <a:cubicBezTo>
                  <a:pt x="10768" y="4369"/>
                  <a:pt x="10760" y="4389"/>
                  <a:pt x="10741" y="4482"/>
                </a:cubicBezTo>
                <a:cubicBezTo>
                  <a:pt x="10641" y="4782"/>
                  <a:pt x="10141" y="5149"/>
                  <a:pt x="9907" y="5383"/>
                </a:cubicBezTo>
                <a:cubicBezTo>
                  <a:pt x="9273" y="5916"/>
                  <a:pt x="8606" y="6383"/>
                  <a:pt x="7839" y="6784"/>
                </a:cubicBezTo>
                <a:cubicBezTo>
                  <a:pt x="7139" y="7151"/>
                  <a:pt x="6405" y="7484"/>
                  <a:pt x="5637" y="7751"/>
                </a:cubicBezTo>
                <a:cubicBezTo>
                  <a:pt x="5838" y="7451"/>
                  <a:pt x="6138" y="7217"/>
                  <a:pt x="6305" y="7051"/>
                </a:cubicBezTo>
                <a:cubicBezTo>
                  <a:pt x="7339" y="5950"/>
                  <a:pt x="8606" y="5083"/>
                  <a:pt x="9974" y="4582"/>
                </a:cubicBezTo>
                <a:cubicBezTo>
                  <a:pt x="10141" y="4549"/>
                  <a:pt x="10408" y="4415"/>
                  <a:pt x="10574" y="4382"/>
                </a:cubicBezTo>
                <a:cubicBezTo>
                  <a:pt x="10663" y="4382"/>
                  <a:pt x="10713" y="4369"/>
                  <a:pt x="10737" y="4369"/>
                </a:cubicBezTo>
                <a:close/>
                <a:moveTo>
                  <a:pt x="5436" y="1"/>
                </a:moveTo>
                <a:cubicBezTo>
                  <a:pt x="5405" y="1"/>
                  <a:pt x="5372" y="4"/>
                  <a:pt x="5337" y="12"/>
                </a:cubicBezTo>
                <a:cubicBezTo>
                  <a:pt x="3469" y="513"/>
                  <a:pt x="1168" y="1780"/>
                  <a:pt x="367" y="3648"/>
                </a:cubicBezTo>
                <a:cubicBezTo>
                  <a:pt x="33" y="4415"/>
                  <a:pt x="334" y="5149"/>
                  <a:pt x="1101" y="5416"/>
                </a:cubicBezTo>
                <a:cubicBezTo>
                  <a:pt x="601" y="5983"/>
                  <a:pt x="167" y="6650"/>
                  <a:pt x="100" y="7418"/>
                </a:cubicBezTo>
                <a:cubicBezTo>
                  <a:pt x="0" y="8285"/>
                  <a:pt x="467" y="8985"/>
                  <a:pt x="1301" y="9319"/>
                </a:cubicBezTo>
                <a:cubicBezTo>
                  <a:pt x="1659" y="9457"/>
                  <a:pt x="2040" y="9509"/>
                  <a:pt x="2425" y="9509"/>
                </a:cubicBezTo>
                <a:cubicBezTo>
                  <a:pt x="2972" y="9509"/>
                  <a:pt x="3527" y="9403"/>
                  <a:pt x="4036" y="9286"/>
                </a:cubicBezTo>
                <a:cubicBezTo>
                  <a:pt x="4103" y="9286"/>
                  <a:pt x="4136" y="9252"/>
                  <a:pt x="4203" y="9252"/>
                </a:cubicBezTo>
                <a:cubicBezTo>
                  <a:pt x="4303" y="9652"/>
                  <a:pt x="4537" y="10086"/>
                  <a:pt x="5070" y="10453"/>
                </a:cubicBezTo>
                <a:cubicBezTo>
                  <a:pt x="5857" y="11019"/>
                  <a:pt x="6836" y="11281"/>
                  <a:pt x="7823" y="11281"/>
                </a:cubicBezTo>
                <a:cubicBezTo>
                  <a:pt x="8929" y="11281"/>
                  <a:pt x="10044" y="10952"/>
                  <a:pt x="10908" y="10353"/>
                </a:cubicBezTo>
                <a:cubicBezTo>
                  <a:pt x="11288" y="10002"/>
                  <a:pt x="10950" y="9522"/>
                  <a:pt x="10614" y="9522"/>
                </a:cubicBezTo>
                <a:cubicBezTo>
                  <a:pt x="10566" y="9522"/>
                  <a:pt x="10519" y="9532"/>
                  <a:pt x="10474" y="9552"/>
                </a:cubicBezTo>
                <a:cubicBezTo>
                  <a:pt x="9697" y="9876"/>
                  <a:pt x="8864" y="10074"/>
                  <a:pt x="8020" y="10074"/>
                </a:cubicBezTo>
                <a:cubicBezTo>
                  <a:pt x="7560" y="10074"/>
                  <a:pt x="7097" y="10015"/>
                  <a:pt x="6638" y="9886"/>
                </a:cubicBezTo>
                <a:cubicBezTo>
                  <a:pt x="6138" y="9719"/>
                  <a:pt x="5337" y="9452"/>
                  <a:pt x="5204" y="8885"/>
                </a:cubicBezTo>
                <a:lnTo>
                  <a:pt x="5204" y="8819"/>
                </a:lnTo>
                <a:cubicBezTo>
                  <a:pt x="5871" y="8618"/>
                  <a:pt x="6505" y="8385"/>
                  <a:pt x="7172" y="8118"/>
                </a:cubicBezTo>
                <a:cubicBezTo>
                  <a:pt x="8173" y="7718"/>
                  <a:pt x="9173" y="7151"/>
                  <a:pt x="10007" y="6450"/>
                </a:cubicBezTo>
                <a:cubicBezTo>
                  <a:pt x="10408" y="6117"/>
                  <a:pt x="10708" y="5783"/>
                  <a:pt x="11041" y="5383"/>
                </a:cubicBezTo>
                <a:cubicBezTo>
                  <a:pt x="11308" y="5049"/>
                  <a:pt x="11675" y="4616"/>
                  <a:pt x="11608" y="4215"/>
                </a:cubicBezTo>
                <a:cubicBezTo>
                  <a:pt x="11531" y="3765"/>
                  <a:pt x="11215" y="3594"/>
                  <a:pt x="10779" y="3594"/>
                </a:cubicBezTo>
                <a:cubicBezTo>
                  <a:pt x="9534" y="3594"/>
                  <a:pt x="7308" y="4995"/>
                  <a:pt x="6838" y="5316"/>
                </a:cubicBezTo>
                <a:cubicBezTo>
                  <a:pt x="5971" y="5950"/>
                  <a:pt x="4770" y="7084"/>
                  <a:pt x="4370" y="8218"/>
                </a:cubicBezTo>
                <a:cubicBezTo>
                  <a:pt x="4170" y="8251"/>
                  <a:pt x="3970" y="8318"/>
                  <a:pt x="3703" y="8352"/>
                </a:cubicBezTo>
                <a:cubicBezTo>
                  <a:pt x="3339" y="8453"/>
                  <a:pt x="2925" y="8529"/>
                  <a:pt x="2508" y="8529"/>
                </a:cubicBezTo>
                <a:cubicBezTo>
                  <a:pt x="2237" y="8529"/>
                  <a:pt x="1964" y="8497"/>
                  <a:pt x="1701" y="8418"/>
                </a:cubicBezTo>
                <a:cubicBezTo>
                  <a:pt x="934" y="8118"/>
                  <a:pt x="934" y="7418"/>
                  <a:pt x="1268" y="6750"/>
                </a:cubicBezTo>
                <a:cubicBezTo>
                  <a:pt x="1501" y="6250"/>
                  <a:pt x="1835" y="5816"/>
                  <a:pt x="2268" y="5449"/>
                </a:cubicBezTo>
                <a:cubicBezTo>
                  <a:pt x="2969" y="5449"/>
                  <a:pt x="3703" y="5283"/>
                  <a:pt x="4370" y="5149"/>
                </a:cubicBezTo>
                <a:cubicBezTo>
                  <a:pt x="5437" y="4916"/>
                  <a:pt x="6505" y="4515"/>
                  <a:pt x="7305" y="3748"/>
                </a:cubicBezTo>
                <a:cubicBezTo>
                  <a:pt x="7539" y="3481"/>
                  <a:pt x="7872" y="3148"/>
                  <a:pt x="7839" y="2748"/>
                </a:cubicBezTo>
                <a:cubicBezTo>
                  <a:pt x="7806" y="2281"/>
                  <a:pt x="7339" y="2114"/>
                  <a:pt x="6938" y="2114"/>
                </a:cubicBezTo>
                <a:cubicBezTo>
                  <a:pt x="5971" y="2114"/>
                  <a:pt x="5037" y="2581"/>
                  <a:pt x="4203" y="3048"/>
                </a:cubicBezTo>
                <a:cubicBezTo>
                  <a:pt x="3469" y="3448"/>
                  <a:pt x="2702" y="3948"/>
                  <a:pt x="2002" y="4482"/>
                </a:cubicBezTo>
                <a:lnTo>
                  <a:pt x="1668" y="4482"/>
                </a:lnTo>
                <a:cubicBezTo>
                  <a:pt x="1168" y="4449"/>
                  <a:pt x="1201" y="4215"/>
                  <a:pt x="1434" y="3815"/>
                </a:cubicBezTo>
                <a:cubicBezTo>
                  <a:pt x="2335" y="2281"/>
                  <a:pt x="4103" y="1480"/>
                  <a:pt x="5604" y="713"/>
                </a:cubicBezTo>
                <a:cubicBezTo>
                  <a:pt x="5942" y="498"/>
                  <a:pt x="5799" y="1"/>
                  <a:pt x="5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4"/>
          <p:cNvSpPr/>
          <p:nvPr/>
        </p:nvSpPr>
        <p:spPr>
          <a:xfrm>
            <a:off x="8516401" y="269434"/>
            <a:ext cx="815300" cy="450567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>
            <a:off x="468130" y="6379459"/>
            <a:ext cx="286855" cy="25292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>
            <a:off x="279267" y="6176262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9423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 rot="-5400000">
            <a:off x="9466334" y="4132310"/>
            <a:ext cx="2658983" cy="2792369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2512733" y="3677667"/>
            <a:ext cx="3376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1"/>
          </p:nvPr>
        </p:nvSpPr>
        <p:spPr>
          <a:xfrm>
            <a:off x="2512735" y="3939800"/>
            <a:ext cx="3440000" cy="14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title" idx="2"/>
          </p:nvPr>
        </p:nvSpPr>
        <p:spPr>
          <a:xfrm>
            <a:off x="6239267" y="3677667"/>
            <a:ext cx="34400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6239252" y="3939800"/>
            <a:ext cx="3440000" cy="14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 idx="4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1971534" y="193067"/>
            <a:ext cx="10870533" cy="2218500"/>
          </a:xfrm>
          <a:custGeom>
            <a:avLst/>
            <a:gdLst/>
            <a:ahLst/>
            <a:cxnLst/>
            <a:rect l="l" t="t" r="r" b="b"/>
            <a:pathLst>
              <a:path w="326116" h="66555" extrusionOk="0">
                <a:moveTo>
                  <a:pt x="0" y="49362"/>
                </a:moveTo>
                <a:cubicBezTo>
                  <a:pt x="7271" y="49172"/>
                  <a:pt x="17134" y="46268"/>
                  <a:pt x="43626" y="48221"/>
                </a:cubicBezTo>
                <a:cubicBezTo>
                  <a:pt x="70118" y="50174"/>
                  <a:pt x="122520" y="66906"/>
                  <a:pt x="158953" y="61079"/>
                </a:cubicBezTo>
                <a:cubicBezTo>
                  <a:pt x="195386" y="55252"/>
                  <a:pt x="254456" y="22905"/>
                  <a:pt x="262225" y="13261"/>
                </a:cubicBezTo>
                <a:cubicBezTo>
                  <a:pt x="269994" y="3617"/>
                  <a:pt x="214942" y="-2076"/>
                  <a:pt x="205566" y="3215"/>
                </a:cubicBezTo>
                <a:cubicBezTo>
                  <a:pt x="196190" y="8506"/>
                  <a:pt x="196993" y="34759"/>
                  <a:pt x="205967" y="45006"/>
                </a:cubicBezTo>
                <a:cubicBezTo>
                  <a:pt x="214941" y="55253"/>
                  <a:pt x="239387" y="72197"/>
                  <a:pt x="259412" y="64696"/>
                </a:cubicBezTo>
                <a:cubicBezTo>
                  <a:pt x="279437" y="57195"/>
                  <a:pt x="314999" y="10783"/>
                  <a:pt x="32611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9" name="Google Shape;119;p5"/>
          <p:cNvSpPr/>
          <p:nvPr/>
        </p:nvSpPr>
        <p:spPr>
          <a:xfrm rot="5400000">
            <a:off x="2348701" y="3317035"/>
            <a:ext cx="989272" cy="60926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5"/>
          <p:cNvSpPr/>
          <p:nvPr/>
        </p:nvSpPr>
        <p:spPr>
          <a:xfrm>
            <a:off x="10409868" y="1716834"/>
            <a:ext cx="418633" cy="484500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5"/>
          <p:cNvSpPr/>
          <p:nvPr/>
        </p:nvSpPr>
        <p:spPr>
          <a:xfrm rot="-5400000">
            <a:off x="235794" y="5662149"/>
            <a:ext cx="219581" cy="19361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5"/>
          <p:cNvSpPr/>
          <p:nvPr/>
        </p:nvSpPr>
        <p:spPr>
          <a:xfrm rot="-5400000">
            <a:off x="434536" y="5304255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5"/>
          <p:cNvSpPr/>
          <p:nvPr/>
        </p:nvSpPr>
        <p:spPr>
          <a:xfrm rot="-5400000">
            <a:off x="11034096" y="4227548"/>
            <a:ext cx="483296" cy="42617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4" name="Google Shape;124;p5"/>
          <p:cNvGrpSpPr/>
          <p:nvPr/>
        </p:nvGrpSpPr>
        <p:grpSpPr>
          <a:xfrm>
            <a:off x="510934" y="1687865"/>
            <a:ext cx="2001793" cy="1658921"/>
            <a:chOff x="342375" y="1514048"/>
            <a:chExt cx="1501345" cy="1244191"/>
          </a:xfrm>
        </p:grpSpPr>
        <p:grpSp>
          <p:nvGrpSpPr>
            <p:cNvPr id="125" name="Google Shape;125;p5"/>
            <p:cNvGrpSpPr/>
            <p:nvPr/>
          </p:nvGrpSpPr>
          <p:grpSpPr>
            <a:xfrm rot="-5400000">
              <a:off x="553936" y="1302487"/>
              <a:ext cx="1078222" cy="1501345"/>
              <a:chOff x="2436900" y="700925"/>
              <a:chExt cx="667175" cy="929050"/>
            </a:xfrm>
          </p:grpSpPr>
          <p:sp>
            <p:nvSpPr>
              <p:cNvPr id="126" name="Google Shape;126;p5"/>
              <p:cNvSpPr/>
              <p:nvPr/>
            </p:nvSpPr>
            <p:spPr>
              <a:xfrm>
                <a:off x="2476950" y="791850"/>
                <a:ext cx="581275" cy="7013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8054" extrusionOk="0">
                    <a:moveTo>
                      <a:pt x="11041" y="0"/>
                    </a:moveTo>
                    <a:lnTo>
                      <a:pt x="10875" y="134"/>
                    </a:lnTo>
                    <a:cubicBezTo>
                      <a:pt x="5838" y="3836"/>
                      <a:pt x="0" y="5904"/>
                      <a:pt x="0" y="5904"/>
                    </a:cubicBezTo>
                    <a:cubicBezTo>
                      <a:pt x="3036" y="12242"/>
                      <a:pt x="9907" y="24484"/>
                      <a:pt x="12409" y="28054"/>
                    </a:cubicBezTo>
                    <a:cubicBezTo>
                      <a:pt x="12409" y="28054"/>
                      <a:pt x="17379" y="26252"/>
                      <a:pt x="23250" y="20315"/>
                    </a:cubicBezTo>
                    <a:cubicBezTo>
                      <a:pt x="21716" y="17846"/>
                      <a:pt x="14944" y="6004"/>
                      <a:pt x="11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436900" y="700925"/>
                <a:ext cx="3161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9542" extrusionOk="0">
                    <a:moveTo>
                      <a:pt x="8791" y="0"/>
                    </a:moveTo>
                    <a:cubicBezTo>
                      <a:pt x="5994" y="0"/>
                      <a:pt x="470" y="2115"/>
                      <a:pt x="101" y="5772"/>
                    </a:cubicBezTo>
                    <a:cubicBezTo>
                      <a:pt x="1" y="6172"/>
                      <a:pt x="601" y="7540"/>
                      <a:pt x="1535" y="9541"/>
                    </a:cubicBezTo>
                    <a:cubicBezTo>
                      <a:pt x="1535" y="9541"/>
                      <a:pt x="7373" y="7473"/>
                      <a:pt x="12443" y="3771"/>
                    </a:cubicBezTo>
                    <a:lnTo>
                      <a:pt x="12643" y="3637"/>
                    </a:lnTo>
                    <a:cubicBezTo>
                      <a:pt x="11342" y="1702"/>
                      <a:pt x="10342" y="368"/>
                      <a:pt x="9975" y="201"/>
                    </a:cubicBezTo>
                    <a:cubicBezTo>
                      <a:pt x="9694" y="66"/>
                      <a:pt x="9285" y="0"/>
                      <a:pt x="8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2786325" y="1298875"/>
                <a:ext cx="317750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13244" extrusionOk="0">
                    <a:moveTo>
                      <a:pt x="10842" y="0"/>
                    </a:moveTo>
                    <a:cubicBezTo>
                      <a:pt x="4971" y="5938"/>
                      <a:pt x="1" y="7773"/>
                      <a:pt x="1" y="7773"/>
                    </a:cubicBezTo>
                    <a:cubicBezTo>
                      <a:pt x="368" y="8306"/>
                      <a:pt x="634" y="8707"/>
                      <a:pt x="801" y="8773"/>
                    </a:cubicBezTo>
                    <a:cubicBezTo>
                      <a:pt x="2196" y="9703"/>
                      <a:pt x="8481" y="13243"/>
                      <a:pt x="9954" y="13243"/>
                    </a:cubicBezTo>
                    <a:cubicBezTo>
                      <a:pt x="9961" y="13243"/>
                      <a:pt x="9968" y="13243"/>
                      <a:pt x="9974" y="13243"/>
                    </a:cubicBezTo>
                    <a:cubicBezTo>
                      <a:pt x="11342" y="13243"/>
                      <a:pt x="12376" y="11842"/>
                      <a:pt x="12510" y="11242"/>
                    </a:cubicBezTo>
                    <a:cubicBezTo>
                      <a:pt x="12710" y="10174"/>
                      <a:pt x="12009" y="1602"/>
                      <a:pt x="11075" y="434"/>
                    </a:cubicBezTo>
                    <a:cubicBezTo>
                      <a:pt x="11042" y="367"/>
                      <a:pt x="10975" y="234"/>
                      <a:pt x="10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2496950" y="811700"/>
                <a:ext cx="283625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7719" extrusionOk="0">
                    <a:moveTo>
                      <a:pt x="10808" y="741"/>
                    </a:moveTo>
                    <a:cubicBezTo>
                      <a:pt x="10808" y="907"/>
                      <a:pt x="10775" y="1041"/>
                      <a:pt x="10642" y="1208"/>
                    </a:cubicBezTo>
                    <a:cubicBezTo>
                      <a:pt x="10608" y="1274"/>
                      <a:pt x="10542" y="1341"/>
                      <a:pt x="10441" y="1408"/>
                    </a:cubicBezTo>
                    <a:cubicBezTo>
                      <a:pt x="9908" y="1541"/>
                      <a:pt x="9441" y="1841"/>
                      <a:pt x="8940" y="2108"/>
                    </a:cubicBezTo>
                    <a:cubicBezTo>
                      <a:pt x="9608" y="1708"/>
                      <a:pt x="10241" y="1241"/>
                      <a:pt x="10808" y="741"/>
                    </a:cubicBezTo>
                    <a:close/>
                    <a:moveTo>
                      <a:pt x="2479" y="6502"/>
                    </a:moveTo>
                    <a:cubicBezTo>
                      <a:pt x="2381" y="6550"/>
                      <a:pt x="2282" y="6597"/>
                      <a:pt x="2182" y="6643"/>
                    </a:cubicBezTo>
                    <a:lnTo>
                      <a:pt x="2182" y="6643"/>
                    </a:lnTo>
                    <a:cubicBezTo>
                      <a:pt x="2221" y="6623"/>
                      <a:pt x="2261" y="6602"/>
                      <a:pt x="2302" y="6578"/>
                    </a:cubicBezTo>
                    <a:cubicBezTo>
                      <a:pt x="2361" y="6553"/>
                      <a:pt x="2420" y="6527"/>
                      <a:pt x="2479" y="6502"/>
                    </a:cubicBezTo>
                    <a:close/>
                    <a:moveTo>
                      <a:pt x="1912" y="6762"/>
                    </a:moveTo>
                    <a:lnTo>
                      <a:pt x="1912" y="6762"/>
                    </a:lnTo>
                    <a:cubicBezTo>
                      <a:pt x="1611" y="6890"/>
                      <a:pt x="1296" y="7007"/>
                      <a:pt x="968" y="7112"/>
                    </a:cubicBezTo>
                    <a:lnTo>
                      <a:pt x="1235" y="7012"/>
                    </a:lnTo>
                    <a:lnTo>
                      <a:pt x="1602" y="6878"/>
                    </a:lnTo>
                    <a:cubicBezTo>
                      <a:pt x="1715" y="6836"/>
                      <a:pt x="1815" y="6800"/>
                      <a:pt x="1912" y="6762"/>
                    </a:cubicBezTo>
                    <a:close/>
                    <a:moveTo>
                      <a:pt x="10911" y="0"/>
                    </a:moveTo>
                    <a:cubicBezTo>
                      <a:pt x="10867" y="0"/>
                      <a:pt x="10821" y="13"/>
                      <a:pt x="10775" y="40"/>
                    </a:cubicBezTo>
                    <a:cubicBezTo>
                      <a:pt x="9074" y="1174"/>
                      <a:pt x="7439" y="2375"/>
                      <a:pt x="5638" y="3409"/>
                    </a:cubicBezTo>
                    <a:cubicBezTo>
                      <a:pt x="3903" y="4443"/>
                      <a:pt x="2069" y="5511"/>
                      <a:pt x="134" y="6245"/>
                    </a:cubicBezTo>
                    <a:cubicBezTo>
                      <a:pt x="67" y="6278"/>
                      <a:pt x="1" y="6445"/>
                      <a:pt x="134" y="6445"/>
                    </a:cubicBezTo>
                    <a:cubicBezTo>
                      <a:pt x="229" y="6458"/>
                      <a:pt x="323" y="6465"/>
                      <a:pt x="417" y="6465"/>
                    </a:cubicBezTo>
                    <a:cubicBezTo>
                      <a:pt x="1250" y="6465"/>
                      <a:pt x="2050" y="5967"/>
                      <a:pt x="2769" y="5577"/>
                    </a:cubicBezTo>
                    <a:cubicBezTo>
                      <a:pt x="3737" y="5110"/>
                      <a:pt x="4671" y="4577"/>
                      <a:pt x="5638" y="4043"/>
                    </a:cubicBezTo>
                    <a:cubicBezTo>
                      <a:pt x="6505" y="3543"/>
                      <a:pt x="7339" y="3042"/>
                      <a:pt x="8240" y="2509"/>
                    </a:cubicBezTo>
                    <a:lnTo>
                      <a:pt x="8240" y="2509"/>
                    </a:lnTo>
                    <a:cubicBezTo>
                      <a:pt x="7306" y="3076"/>
                      <a:pt x="6405" y="3709"/>
                      <a:pt x="5471" y="4276"/>
                    </a:cubicBezTo>
                    <a:cubicBezTo>
                      <a:pt x="4437" y="4910"/>
                      <a:pt x="3403" y="5544"/>
                      <a:pt x="2269" y="5978"/>
                    </a:cubicBezTo>
                    <a:cubicBezTo>
                      <a:pt x="1602" y="6278"/>
                      <a:pt x="101" y="6545"/>
                      <a:pt x="301" y="7545"/>
                    </a:cubicBezTo>
                    <a:cubicBezTo>
                      <a:pt x="330" y="7632"/>
                      <a:pt x="434" y="7719"/>
                      <a:pt x="548" y="7719"/>
                    </a:cubicBezTo>
                    <a:cubicBezTo>
                      <a:pt x="565" y="7719"/>
                      <a:pt x="583" y="7717"/>
                      <a:pt x="601" y="7712"/>
                    </a:cubicBezTo>
                    <a:cubicBezTo>
                      <a:pt x="2836" y="6878"/>
                      <a:pt x="4904" y="5544"/>
                      <a:pt x="6906" y="4243"/>
                    </a:cubicBezTo>
                    <a:cubicBezTo>
                      <a:pt x="7940" y="3576"/>
                      <a:pt x="8974" y="2942"/>
                      <a:pt x="9941" y="2175"/>
                    </a:cubicBezTo>
                    <a:cubicBezTo>
                      <a:pt x="10141" y="2008"/>
                      <a:pt x="10341" y="1841"/>
                      <a:pt x="10542" y="1608"/>
                    </a:cubicBezTo>
                    <a:cubicBezTo>
                      <a:pt x="10742" y="1541"/>
                      <a:pt x="10942" y="1508"/>
                      <a:pt x="11142" y="1441"/>
                    </a:cubicBezTo>
                    <a:cubicBezTo>
                      <a:pt x="11180" y="1464"/>
                      <a:pt x="11214" y="1473"/>
                      <a:pt x="11240" y="1473"/>
                    </a:cubicBezTo>
                    <a:cubicBezTo>
                      <a:pt x="11329" y="1473"/>
                      <a:pt x="11345" y="1374"/>
                      <a:pt x="11242" y="1374"/>
                    </a:cubicBezTo>
                    <a:lnTo>
                      <a:pt x="10875" y="1374"/>
                    </a:lnTo>
                    <a:cubicBezTo>
                      <a:pt x="10908" y="1341"/>
                      <a:pt x="10942" y="1274"/>
                      <a:pt x="10942" y="1208"/>
                    </a:cubicBezTo>
                    <a:cubicBezTo>
                      <a:pt x="11109" y="907"/>
                      <a:pt x="11309" y="540"/>
                      <a:pt x="11175" y="207"/>
                    </a:cubicBezTo>
                    <a:cubicBezTo>
                      <a:pt x="11127" y="86"/>
                      <a:pt x="11026" y="0"/>
                      <a:pt x="10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2512800" y="831200"/>
                <a:ext cx="295225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7466" extrusionOk="0">
                    <a:moveTo>
                      <a:pt x="10248" y="0"/>
                    </a:moveTo>
                    <a:cubicBezTo>
                      <a:pt x="10209" y="0"/>
                      <a:pt x="10169" y="19"/>
                      <a:pt x="10141" y="61"/>
                    </a:cubicBezTo>
                    <a:cubicBezTo>
                      <a:pt x="9807" y="261"/>
                      <a:pt x="9474" y="494"/>
                      <a:pt x="9240" y="828"/>
                    </a:cubicBezTo>
                    <a:cubicBezTo>
                      <a:pt x="9156" y="940"/>
                      <a:pt x="9238" y="1077"/>
                      <a:pt x="9365" y="1077"/>
                    </a:cubicBezTo>
                    <a:cubicBezTo>
                      <a:pt x="9389" y="1077"/>
                      <a:pt x="9414" y="1072"/>
                      <a:pt x="9441" y="1061"/>
                    </a:cubicBezTo>
                    <a:cubicBezTo>
                      <a:pt x="9641" y="961"/>
                      <a:pt x="9908" y="795"/>
                      <a:pt x="10141" y="761"/>
                    </a:cubicBezTo>
                    <a:cubicBezTo>
                      <a:pt x="10208" y="694"/>
                      <a:pt x="10341" y="694"/>
                      <a:pt x="10475" y="694"/>
                    </a:cubicBezTo>
                    <a:cubicBezTo>
                      <a:pt x="10341" y="1462"/>
                      <a:pt x="6138" y="4230"/>
                      <a:pt x="5638" y="4497"/>
                    </a:cubicBezTo>
                    <a:cubicBezTo>
                      <a:pt x="4804" y="4998"/>
                      <a:pt x="3903" y="5498"/>
                      <a:pt x="3003" y="5965"/>
                    </a:cubicBezTo>
                    <a:cubicBezTo>
                      <a:pt x="2569" y="6198"/>
                      <a:pt x="2035" y="6465"/>
                      <a:pt x="1568" y="6632"/>
                    </a:cubicBezTo>
                    <a:cubicBezTo>
                      <a:pt x="1101" y="6799"/>
                      <a:pt x="601" y="6932"/>
                      <a:pt x="167" y="7132"/>
                    </a:cubicBezTo>
                    <a:cubicBezTo>
                      <a:pt x="0" y="7199"/>
                      <a:pt x="134" y="7466"/>
                      <a:pt x="301" y="7466"/>
                    </a:cubicBezTo>
                    <a:cubicBezTo>
                      <a:pt x="901" y="7466"/>
                      <a:pt x="1502" y="7166"/>
                      <a:pt x="2002" y="6966"/>
                    </a:cubicBezTo>
                    <a:cubicBezTo>
                      <a:pt x="2502" y="6699"/>
                      <a:pt x="3003" y="6465"/>
                      <a:pt x="3470" y="6198"/>
                    </a:cubicBezTo>
                    <a:cubicBezTo>
                      <a:pt x="4604" y="5598"/>
                      <a:pt x="5671" y="4964"/>
                      <a:pt x="6772" y="4330"/>
                    </a:cubicBezTo>
                    <a:cubicBezTo>
                      <a:pt x="7806" y="3663"/>
                      <a:pt x="8840" y="2996"/>
                      <a:pt x="9807" y="2262"/>
                    </a:cubicBezTo>
                    <a:cubicBezTo>
                      <a:pt x="10274" y="1829"/>
                      <a:pt x="11809" y="795"/>
                      <a:pt x="10775" y="61"/>
                    </a:cubicBezTo>
                    <a:cubicBezTo>
                      <a:pt x="10719" y="19"/>
                      <a:pt x="10657" y="0"/>
                      <a:pt x="10597" y="0"/>
                    </a:cubicBezTo>
                    <a:cubicBezTo>
                      <a:pt x="10513" y="0"/>
                      <a:pt x="10433" y="36"/>
                      <a:pt x="10375" y="94"/>
                    </a:cubicBezTo>
                    <a:cubicBezTo>
                      <a:pt x="10355" y="36"/>
                      <a:pt x="10302" y="0"/>
                      <a:pt x="10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736475" y="1231275"/>
                <a:ext cx="289075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11563" h="7614" extrusionOk="0">
                    <a:moveTo>
                      <a:pt x="11116" y="0"/>
                    </a:moveTo>
                    <a:cubicBezTo>
                      <a:pt x="11042" y="0"/>
                      <a:pt x="10965" y="30"/>
                      <a:pt x="10901" y="103"/>
                    </a:cubicBezTo>
                    <a:cubicBezTo>
                      <a:pt x="9300" y="1637"/>
                      <a:pt x="7565" y="3071"/>
                      <a:pt x="5697" y="4272"/>
                    </a:cubicBezTo>
                    <a:cubicBezTo>
                      <a:pt x="4797" y="4839"/>
                      <a:pt x="3863" y="5440"/>
                      <a:pt x="2895" y="5940"/>
                    </a:cubicBezTo>
                    <a:cubicBezTo>
                      <a:pt x="2462" y="6174"/>
                      <a:pt x="1961" y="6440"/>
                      <a:pt x="1461" y="6674"/>
                    </a:cubicBezTo>
                    <a:cubicBezTo>
                      <a:pt x="994" y="6941"/>
                      <a:pt x="460" y="7108"/>
                      <a:pt x="60" y="7441"/>
                    </a:cubicBezTo>
                    <a:cubicBezTo>
                      <a:pt x="0" y="7501"/>
                      <a:pt x="47" y="7613"/>
                      <a:pt x="129" y="7613"/>
                    </a:cubicBezTo>
                    <a:cubicBezTo>
                      <a:pt x="139" y="7613"/>
                      <a:pt x="149" y="7611"/>
                      <a:pt x="160" y="7608"/>
                    </a:cubicBezTo>
                    <a:cubicBezTo>
                      <a:pt x="660" y="7575"/>
                      <a:pt x="1161" y="7274"/>
                      <a:pt x="1594" y="7074"/>
                    </a:cubicBezTo>
                    <a:cubicBezTo>
                      <a:pt x="2095" y="6841"/>
                      <a:pt x="2562" y="6607"/>
                      <a:pt x="3029" y="6340"/>
                    </a:cubicBezTo>
                    <a:cubicBezTo>
                      <a:pt x="4029" y="5807"/>
                      <a:pt x="5030" y="5240"/>
                      <a:pt x="5997" y="4606"/>
                    </a:cubicBezTo>
                    <a:cubicBezTo>
                      <a:pt x="7865" y="3405"/>
                      <a:pt x="9667" y="2004"/>
                      <a:pt x="11335" y="469"/>
                    </a:cubicBezTo>
                    <a:cubicBezTo>
                      <a:pt x="11562" y="292"/>
                      <a:pt x="11349" y="0"/>
                      <a:pt x="1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2754650" y="1261075"/>
                <a:ext cx="28445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7604" extrusionOk="0">
                    <a:moveTo>
                      <a:pt x="11160" y="1"/>
                    </a:moveTo>
                    <a:cubicBezTo>
                      <a:pt x="11128" y="1"/>
                      <a:pt x="11098" y="14"/>
                      <a:pt x="11075" y="45"/>
                    </a:cubicBezTo>
                    <a:cubicBezTo>
                      <a:pt x="9473" y="1579"/>
                      <a:pt x="7806" y="3047"/>
                      <a:pt x="5971" y="4281"/>
                    </a:cubicBezTo>
                    <a:cubicBezTo>
                      <a:pt x="5104" y="4915"/>
                      <a:pt x="4170" y="5482"/>
                      <a:pt x="3269" y="6049"/>
                    </a:cubicBezTo>
                    <a:cubicBezTo>
                      <a:pt x="2302" y="6583"/>
                      <a:pt x="1301" y="7216"/>
                      <a:pt x="167" y="7383"/>
                    </a:cubicBezTo>
                    <a:cubicBezTo>
                      <a:pt x="33" y="7383"/>
                      <a:pt x="0" y="7583"/>
                      <a:pt x="167" y="7583"/>
                    </a:cubicBezTo>
                    <a:cubicBezTo>
                      <a:pt x="275" y="7597"/>
                      <a:pt x="381" y="7603"/>
                      <a:pt x="486" y="7603"/>
                    </a:cubicBezTo>
                    <a:cubicBezTo>
                      <a:pt x="1416" y="7603"/>
                      <a:pt x="2223" y="7106"/>
                      <a:pt x="3002" y="6716"/>
                    </a:cubicBezTo>
                    <a:cubicBezTo>
                      <a:pt x="4070" y="6116"/>
                      <a:pt x="5070" y="5482"/>
                      <a:pt x="6004" y="4815"/>
                    </a:cubicBezTo>
                    <a:cubicBezTo>
                      <a:pt x="7939" y="3480"/>
                      <a:pt x="9740" y="1979"/>
                      <a:pt x="11275" y="245"/>
                    </a:cubicBezTo>
                    <a:cubicBezTo>
                      <a:pt x="11377" y="142"/>
                      <a:pt x="11263" y="1"/>
                      <a:pt x="1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2744850" y="1240600"/>
                <a:ext cx="2893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7540" extrusionOk="0">
                    <a:moveTo>
                      <a:pt x="11230" y="0"/>
                    </a:moveTo>
                    <a:cubicBezTo>
                      <a:pt x="11176" y="0"/>
                      <a:pt x="11118" y="18"/>
                      <a:pt x="11066" y="63"/>
                    </a:cubicBezTo>
                    <a:cubicBezTo>
                      <a:pt x="7897" y="3199"/>
                      <a:pt x="4128" y="5467"/>
                      <a:pt x="92" y="7368"/>
                    </a:cubicBezTo>
                    <a:cubicBezTo>
                      <a:pt x="1" y="7399"/>
                      <a:pt x="48" y="7539"/>
                      <a:pt x="158" y="7539"/>
                    </a:cubicBezTo>
                    <a:cubicBezTo>
                      <a:pt x="168" y="7539"/>
                      <a:pt x="180" y="7538"/>
                      <a:pt x="192" y="7535"/>
                    </a:cubicBezTo>
                    <a:cubicBezTo>
                      <a:pt x="4362" y="5934"/>
                      <a:pt x="8098" y="3299"/>
                      <a:pt x="11367" y="297"/>
                    </a:cubicBezTo>
                    <a:cubicBezTo>
                      <a:pt x="11574" y="219"/>
                      <a:pt x="11419" y="0"/>
                      <a:pt x="1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2755825" y="1251825"/>
                <a:ext cx="284075" cy="186675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7467" extrusionOk="0">
                    <a:moveTo>
                      <a:pt x="11040" y="1"/>
                    </a:moveTo>
                    <a:cubicBezTo>
                      <a:pt x="10981" y="1"/>
                      <a:pt x="10918" y="24"/>
                      <a:pt x="10861" y="81"/>
                    </a:cubicBezTo>
                    <a:cubicBezTo>
                      <a:pt x="7592" y="2916"/>
                      <a:pt x="3923" y="5285"/>
                      <a:pt x="86" y="7286"/>
                    </a:cubicBezTo>
                    <a:cubicBezTo>
                      <a:pt x="1" y="7315"/>
                      <a:pt x="62" y="7467"/>
                      <a:pt x="124" y="7467"/>
                    </a:cubicBezTo>
                    <a:cubicBezTo>
                      <a:pt x="134" y="7467"/>
                      <a:pt x="144" y="7462"/>
                      <a:pt x="153" y="7453"/>
                    </a:cubicBezTo>
                    <a:cubicBezTo>
                      <a:pt x="4223" y="5685"/>
                      <a:pt x="7892" y="3250"/>
                      <a:pt x="11161" y="348"/>
                    </a:cubicBezTo>
                    <a:cubicBezTo>
                      <a:pt x="11363" y="222"/>
                      <a:pt x="11222" y="1"/>
                      <a:pt x="1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749625" y="1330025"/>
                <a:ext cx="182125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7285" h="4893" extrusionOk="0">
                    <a:moveTo>
                      <a:pt x="7125" y="1"/>
                    </a:moveTo>
                    <a:cubicBezTo>
                      <a:pt x="7098" y="1"/>
                      <a:pt x="7068" y="7"/>
                      <a:pt x="7039" y="22"/>
                    </a:cubicBezTo>
                    <a:cubicBezTo>
                      <a:pt x="6005" y="956"/>
                      <a:pt x="5004" y="1890"/>
                      <a:pt x="3837" y="2691"/>
                    </a:cubicBezTo>
                    <a:cubicBezTo>
                      <a:pt x="3270" y="3124"/>
                      <a:pt x="2669" y="3491"/>
                      <a:pt x="2002" y="3691"/>
                    </a:cubicBezTo>
                    <a:cubicBezTo>
                      <a:pt x="1702" y="3791"/>
                      <a:pt x="1369" y="3891"/>
                      <a:pt x="1102" y="4025"/>
                    </a:cubicBezTo>
                    <a:cubicBezTo>
                      <a:pt x="801" y="4158"/>
                      <a:pt x="368" y="4192"/>
                      <a:pt x="168" y="4458"/>
                    </a:cubicBezTo>
                    <a:cubicBezTo>
                      <a:pt x="1" y="4625"/>
                      <a:pt x="168" y="4859"/>
                      <a:pt x="368" y="4892"/>
                    </a:cubicBezTo>
                    <a:cubicBezTo>
                      <a:pt x="668" y="4892"/>
                      <a:pt x="1035" y="4659"/>
                      <a:pt x="1335" y="4525"/>
                    </a:cubicBezTo>
                    <a:cubicBezTo>
                      <a:pt x="1635" y="4358"/>
                      <a:pt x="1936" y="4192"/>
                      <a:pt x="2202" y="3991"/>
                    </a:cubicBezTo>
                    <a:cubicBezTo>
                      <a:pt x="2770" y="3558"/>
                      <a:pt x="3437" y="3224"/>
                      <a:pt x="4004" y="2857"/>
                    </a:cubicBezTo>
                    <a:cubicBezTo>
                      <a:pt x="5171" y="2123"/>
                      <a:pt x="6305" y="1290"/>
                      <a:pt x="7206" y="189"/>
                    </a:cubicBezTo>
                    <a:cubicBezTo>
                      <a:pt x="7284" y="85"/>
                      <a:pt x="7220" y="1"/>
                      <a:pt x="7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2667900" y="969950"/>
                <a:ext cx="218525" cy="328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142" extrusionOk="0">
                    <a:moveTo>
                      <a:pt x="1802" y="1416"/>
                    </a:moveTo>
                    <a:cubicBezTo>
                      <a:pt x="1936" y="1416"/>
                      <a:pt x="2069" y="1449"/>
                      <a:pt x="2202" y="1516"/>
                    </a:cubicBezTo>
                    <a:cubicBezTo>
                      <a:pt x="2303" y="1549"/>
                      <a:pt x="2436" y="1616"/>
                      <a:pt x="2569" y="1716"/>
                    </a:cubicBezTo>
                    <a:cubicBezTo>
                      <a:pt x="2269" y="1749"/>
                      <a:pt x="2036" y="1916"/>
                      <a:pt x="1802" y="2149"/>
                    </a:cubicBezTo>
                    <a:lnTo>
                      <a:pt x="1802" y="1582"/>
                    </a:lnTo>
                    <a:lnTo>
                      <a:pt x="1802" y="1416"/>
                    </a:lnTo>
                    <a:close/>
                    <a:moveTo>
                      <a:pt x="3149" y="3292"/>
                    </a:moveTo>
                    <a:cubicBezTo>
                      <a:pt x="3186" y="3292"/>
                      <a:pt x="3220" y="3317"/>
                      <a:pt x="3237" y="3350"/>
                    </a:cubicBezTo>
                    <a:cubicBezTo>
                      <a:pt x="3203" y="3384"/>
                      <a:pt x="3136" y="3450"/>
                      <a:pt x="3203" y="3517"/>
                    </a:cubicBezTo>
                    <a:cubicBezTo>
                      <a:pt x="3237" y="4118"/>
                      <a:pt x="3470" y="4718"/>
                      <a:pt x="3737" y="5285"/>
                    </a:cubicBezTo>
                    <a:lnTo>
                      <a:pt x="4604" y="7287"/>
                    </a:lnTo>
                    <a:cubicBezTo>
                      <a:pt x="4704" y="7553"/>
                      <a:pt x="4804" y="7754"/>
                      <a:pt x="4904" y="8020"/>
                    </a:cubicBezTo>
                    <a:cubicBezTo>
                      <a:pt x="4104" y="6719"/>
                      <a:pt x="3470" y="5252"/>
                      <a:pt x="3103" y="3784"/>
                    </a:cubicBezTo>
                    <a:cubicBezTo>
                      <a:pt x="3103" y="3717"/>
                      <a:pt x="2970" y="3417"/>
                      <a:pt x="3036" y="3384"/>
                    </a:cubicBezTo>
                    <a:cubicBezTo>
                      <a:pt x="3070" y="3317"/>
                      <a:pt x="3111" y="3292"/>
                      <a:pt x="3149" y="3292"/>
                    </a:cubicBezTo>
                    <a:close/>
                    <a:moveTo>
                      <a:pt x="2724" y="2524"/>
                    </a:moveTo>
                    <a:cubicBezTo>
                      <a:pt x="2767" y="2524"/>
                      <a:pt x="2816" y="2532"/>
                      <a:pt x="2870" y="2550"/>
                    </a:cubicBezTo>
                    <a:cubicBezTo>
                      <a:pt x="2903" y="2550"/>
                      <a:pt x="2936" y="2583"/>
                      <a:pt x="2970" y="2616"/>
                    </a:cubicBezTo>
                    <a:cubicBezTo>
                      <a:pt x="2903" y="2616"/>
                      <a:pt x="2770" y="2650"/>
                      <a:pt x="2703" y="2750"/>
                    </a:cubicBezTo>
                    <a:cubicBezTo>
                      <a:pt x="2202" y="3184"/>
                      <a:pt x="2536" y="4051"/>
                      <a:pt x="2703" y="4551"/>
                    </a:cubicBezTo>
                    <a:cubicBezTo>
                      <a:pt x="3136" y="6119"/>
                      <a:pt x="3870" y="7687"/>
                      <a:pt x="4804" y="9054"/>
                    </a:cubicBezTo>
                    <a:cubicBezTo>
                      <a:pt x="5205" y="9588"/>
                      <a:pt x="5605" y="10055"/>
                      <a:pt x="6039" y="10556"/>
                    </a:cubicBezTo>
                    <a:cubicBezTo>
                      <a:pt x="6039" y="10589"/>
                      <a:pt x="6039" y="10589"/>
                      <a:pt x="6072" y="10622"/>
                    </a:cubicBezTo>
                    <a:cubicBezTo>
                      <a:pt x="5038" y="9922"/>
                      <a:pt x="4304" y="8521"/>
                      <a:pt x="3737" y="7487"/>
                    </a:cubicBezTo>
                    <a:cubicBezTo>
                      <a:pt x="3203" y="6553"/>
                      <a:pt x="2636" y="5519"/>
                      <a:pt x="2269" y="4418"/>
                    </a:cubicBezTo>
                    <a:cubicBezTo>
                      <a:pt x="2136" y="3917"/>
                      <a:pt x="2102" y="3384"/>
                      <a:pt x="2369" y="2917"/>
                    </a:cubicBezTo>
                    <a:cubicBezTo>
                      <a:pt x="2424" y="2698"/>
                      <a:pt x="2524" y="2524"/>
                      <a:pt x="2724" y="2524"/>
                    </a:cubicBezTo>
                    <a:close/>
                    <a:moveTo>
                      <a:pt x="5094" y="5138"/>
                    </a:moveTo>
                    <a:cubicBezTo>
                      <a:pt x="5708" y="6089"/>
                      <a:pt x="6228" y="7125"/>
                      <a:pt x="6572" y="8221"/>
                    </a:cubicBezTo>
                    <a:cubicBezTo>
                      <a:pt x="6772" y="8788"/>
                      <a:pt x="6906" y="9388"/>
                      <a:pt x="7039" y="9988"/>
                    </a:cubicBezTo>
                    <a:cubicBezTo>
                      <a:pt x="7073" y="10189"/>
                      <a:pt x="7106" y="10389"/>
                      <a:pt x="7139" y="10622"/>
                    </a:cubicBezTo>
                    <a:cubicBezTo>
                      <a:pt x="6973" y="9755"/>
                      <a:pt x="6706" y="8921"/>
                      <a:pt x="6405" y="8087"/>
                    </a:cubicBezTo>
                    <a:cubicBezTo>
                      <a:pt x="6021" y="7081"/>
                      <a:pt x="5584" y="6075"/>
                      <a:pt x="5094" y="5138"/>
                    </a:cubicBezTo>
                    <a:close/>
                    <a:moveTo>
                      <a:pt x="1135" y="2149"/>
                    </a:moveTo>
                    <a:cubicBezTo>
                      <a:pt x="1135" y="2650"/>
                      <a:pt x="1235" y="3217"/>
                      <a:pt x="1369" y="3751"/>
                    </a:cubicBezTo>
                    <a:cubicBezTo>
                      <a:pt x="1369" y="4118"/>
                      <a:pt x="1435" y="4518"/>
                      <a:pt x="1535" y="4885"/>
                    </a:cubicBezTo>
                    <a:cubicBezTo>
                      <a:pt x="1936" y="6453"/>
                      <a:pt x="2703" y="8054"/>
                      <a:pt x="3603" y="9421"/>
                    </a:cubicBezTo>
                    <a:cubicBezTo>
                      <a:pt x="4070" y="10089"/>
                      <a:pt x="4604" y="10756"/>
                      <a:pt x="5138" y="11356"/>
                    </a:cubicBezTo>
                    <a:lnTo>
                      <a:pt x="5171" y="11389"/>
                    </a:lnTo>
                    <a:cubicBezTo>
                      <a:pt x="5071" y="11289"/>
                      <a:pt x="4971" y="11223"/>
                      <a:pt x="4904" y="11189"/>
                    </a:cubicBezTo>
                    <a:lnTo>
                      <a:pt x="4871" y="11123"/>
                    </a:lnTo>
                    <a:cubicBezTo>
                      <a:pt x="4771" y="11056"/>
                      <a:pt x="4704" y="10956"/>
                      <a:pt x="4604" y="10856"/>
                    </a:cubicBezTo>
                    <a:cubicBezTo>
                      <a:pt x="4304" y="10522"/>
                      <a:pt x="4037" y="10222"/>
                      <a:pt x="3770" y="9888"/>
                    </a:cubicBezTo>
                    <a:cubicBezTo>
                      <a:pt x="3603" y="9622"/>
                      <a:pt x="3437" y="9355"/>
                      <a:pt x="3270" y="9088"/>
                    </a:cubicBezTo>
                    <a:cubicBezTo>
                      <a:pt x="2569" y="7854"/>
                      <a:pt x="1969" y="6519"/>
                      <a:pt x="1469" y="5185"/>
                    </a:cubicBezTo>
                    <a:cubicBezTo>
                      <a:pt x="1268" y="4284"/>
                      <a:pt x="1102" y="3384"/>
                      <a:pt x="1102" y="2483"/>
                    </a:cubicBezTo>
                    <a:cubicBezTo>
                      <a:pt x="1102" y="2383"/>
                      <a:pt x="1102" y="2283"/>
                      <a:pt x="1135" y="2149"/>
                    </a:cubicBezTo>
                    <a:close/>
                    <a:moveTo>
                      <a:pt x="1580" y="1"/>
                    </a:moveTo>
                    <a:cubicBezTo>
                      <a:pt x="1340" y="1"/>
                      <a:pt x="1087" y="117"/>
                      <a:pt x="935" y="248"/>
                    </a:cubicBezTo>
                    <a:cubicBezTo>
                      <a:pt x="668" y="448"/>
                      <a:pt x="468" y="715"/>
                      <a:pt x="334" y="1015"/>
                    </a:cubicBezTo>
                    <a:cubicBezTo>
                      <a:pt x="1" y="1416"/>
                      <a:pt x="1" y="2183"/>
                      <a:pt x="1" y="2616"/>
                    </a:cubicBezTo>
                    <a:cubicBezTo>
                      <a:pt x="1" y="3384"/>
                      <a:pt x="134" y="4118"/>
                      <a:pt x="301" y="4851"/>
                    </a:cubicBezTo>
                    <a:cubicBezTo>
                      <a:pt x="501" y="5619"/>
                      <a:pt x="801" y="6419"/>
                      <a:pt x="1135" y="7186"/>
                    </a:cubicBezTo>
                    <a:cubicBezTo>
                      <a:pt x="1435" y="7887"/>
                      <a:pt x="1735" y="8587"/>
                      <a:pt x="2102" y="9255"/>
                    </a:cubicBezTo>
                    <a:cubicBezTo>
                      <a:pt x="2503" y="9955"/>
                      <a:pt x="3103" y="10556"/>
                      <a:pt x="3603" y="11189"/>
                    </a:cubicBezTo>
                    <a:cubicBezTo>
                      <a:pt x="4104" y="11756"/>
                      <a:pt x="4604" y="12424"/>
                      <a:pt x="5271" y="12790"/>
                    </a:cubicBezTo>
                    <a:cubicBezTo>
                      <a:pt x="5575" y="13012"/>
                      <a:pt x="5971" y="13141"/>
                      <a:pt x="6363" y="13141"/>
                    </a:cubicBezTo>
                    <a:cubicBezTo>
                      <a:pt x="6444" y="13141"/>
                      <a:pt x="6525" y="13135"/>
                      <a:pt x="6606" y="13124"/>
                    </a:cubicBezTo>
                    <a:lnTo>
                      <a:pt x="6973" y="13124"/>
                    </a:lnTo>
                    <a:cubicBezTo>
                      <a:pt x="7606" y="13024"/>
                      <a:pt x="8073" y="12524"/>
                      <a:pt x="8273" y="11923"/>
                    </a:cubicBezTo>
                    <a:cubicBezTo>
                      <a:pt x="8407" y="11556"/>
                      <a:pt x="8440" y="11256"/>
                      <a:pt x="8474" y="10922"/>
                    </a:cubicBezTo>
                    <a:cubicBezTo>
                      <a:pt x="8740" y="9455"/>
                      <a:pt x="8273" y="7920"/>
                      <a:pt x="7740" y="6519"/>
                    </a:cubicBezTo>
                    <a:cubicBezTo>
                      <a:pt x="7039" y="4751"/>
                      <a:pt x="6239" y="2950"/>
                      <a:pt x="4804" y="1616"/>
                    </a:cubicBezTo>
                    <a:cubicBezTo>
                      <a:pt x="4137" y="1015"/>
                      <a:pt x="3337" y="548"/>
                      <a:pt x="2469" y="248"/>
                    </a:cubicBezTo>
                    <a:cubicBezTo>
                      <a:pt x="2303" y="215"/>
                      <a:pt x="2136" y="115"/>
                      <a:pt x="1936" y="115"/>
                    </a:cubicBezTo>
                    <a:cubicBezTo>
                      <a:pt x="1831" y="34"/>
                      <a:pt x="1707" y="1"/>
                      <a:pt x="1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" name="Google Shape;137;p5"/>
            <p:cNvGrpSpPr/>
            <p:nvPr/>
          </p:nvGrpSpPr>
          <p:grpSpPr>
            <a:xfrm rot="3498430">
              <a:off x="811223" y="2435989"/>
              <a:ext cx="132379" cy="348680"/>
              <a:chOff x="4670175" y="1180125"/>
              <a:chExt cx="66725" cy="175750"/>
            </a:xfrm>
          </p:grpSpPr>
          <p:sp>
            <p:nvSpPr>
              <p:cNvPr id="138" name="Google Shape;138;p5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0" name="Google Shape;140;p5"/>
            <p:cNvGrpSpPr/>
            <p:nvPr/>
          </p:nvGrpSpPr>
          <p:grpSpPr>
            <a:xfrm rot="2555100">
              <a:off x="1411293" y="1604956"/>
              <a:ext cx="363360" cy="242976"/>
              <a:chOff x="5153850" y="1150039"/>
              <a:chExt cx="326100" cy="218061"/>
            </a:xfrm>
          </p:grpSpPr>
          <p:sp>
            <p:nvSpPr>
              <p:cNvPr id="141" name="Google Shape;141;p5"/>
              <p:cNvSpPr/>
              <p:nvPr/>
            </p:nvSpPr>
            <p:spPr>
              <a:xfrm>
                <a:off x="5252272" y="1150039"/>
                <a:ext cx="40945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828" extrusionOk="0">
                    <a:moveTo>
                      <a:pt x="501" y="0"/>
                    </a:moveTo>
                    <a:cubicBezTo>
                      <a:pt x="401" y="0"/>
                      <a:pt x="334" y="0"/>
                      <a:pt x="267" y="34"/>
                    </a:cubicBezTo>
                    <a:cubicBezTo>
                      <a:pt x="234" y="34"/>
                      <a:pt x="201" y="67"/>
                      <a:pt x="201" y="67"/>
                    </a:cubicBezTo>
                    <a:cubicBezTo>
                      <a:pt x="167" y="67"/>
                      <a:pt x="100" y="100"/>
                      <a:pt x="100" y="134"/>
                    </a:cubicBezTo>
                    <a:cubicBezTo>
                      <a:pt x="100" y="200"/>
                      <a:pt x="167" y="234"/>
                      <a:pt x="201" y="234"/>
                    </a:cubicBezTo>
                    <a:lnTo>
                      <a:pt x="267" y="234"/>
                    </a:lnTo>
                    <a:cubicBezTo>
                      <a:pt x="334" y="234"/>
                      <a:pt x="367" y="234"/>
                      <a:pt x="434" y="267"/>
                    </a:cubicBezTo>
                    <a:cubicBezTo>
                      <a:pt x="501" y="267"/>
                      <a:pt x="534" y="267"/>
                      <a:pt x="567" y="301"/>
                    </a:cubicBezTo>
                    <a:cubicBezTo>
                      <a:pt x="601" y="301"/>
                      <a:pt x="668" y="367"/>
                      <a:pt x="701" y="367"/>
                    </a:cubicBezTo>
                    <a:cubicBezTo>
                      <a:pt x="734" y="401"/>
                      <a:pt x="768" y="401"/>
                      <a:pt x="768" y="434"/>
                    </a:cubicBezTo>
                    <a:cubicBezTo>
                      <a:pt x="768" y="434"/>
                      <a:pt x="834" y="434"/>
                      <a:pt x="834" y="467"/>
                    </a:cubicBezTo>
                    <a:cubicBezTo>
                      <a:pt x="800" y="460"/>
                      <a:pt x="765" y="456"/>
                      <a:pt x="729" y="456"/>
                    </a:cubicBezTo>
                    <a:cubicBezTo>
                      <a:pt x="460" y="456"/>
                      <a:pt x="189" y="673"/>
                      <a:pt x="100" y="968"/>
                    </a:cubicBezTo>
                    <a:cubicBezTo>
                      <a:pt x="0" y="1368"/>
                      <a:pt x="167" y="1735"/>
                      <a:pt x="501" y="1802"/>
                    </a:cubicBezTo>
                    <a:cubicBezTo>
                      <a:pt x="547" y="1819"/>
                      <a:pt x="594" y="1827"/>
                      <a:pt x="643" y="1827"/>
                    </a:cubicBezTo>
                    <a:cubicBezTo>
                      <a:pt x="876" y="1827"/>
                      <a:pt x="1124" y="1633"/>
                      <a:pt x="1235" y="1301"/>
                    </a:cubicBezTo>
                    <a:cubicBezTo>
                      <a:pt x="1401" y="1001"/>
                      <a:pt x="1368" y="834"/>
                      <a:pt x="1368" y="734"/>
                    </a:cubicBezTo>
                    <a:cubicBezTo>
                      <a:pt x="1368" y="701"/>
                      <a:pt x="1368" y="601"/>
                      <a:pt x="1335" y="567"/>
                    </a:cubicBezTo>
                    <a:cubicBezTo>
                      <a:pt x="1335" y="534"/>
                      <a:pt x="1268" y="434"/>
                      <a:pt x="1268" y="401"/>
                    </a:cubicBezTo>
                    <a:cubicBezTo>
                      <a:pt x="1235" y="367"/>
                      <a:pt x="1201" y="267"/>
                      <a:pt x="1168" y="234"/>
                    </a:cubicBezTo>
                    <a:cubicBezTo>
                      <a:pt x="1101" y="200"/>
                      <a:pt x="1068" y="134"/>
                      <a:pt x="1001" y="100"/>
                    </a:cubicBezTo>
                    <a:cubicBezTo>
                      <a:pt x="934" y="67"/>
                      <a:pt x="868" y="67"/>
                      <a:pt x="834" y="34"/>
                    </a:cubicBezTo>
                    <a:cubicBezTo>
                      <a:pt x="768" y="34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5403262" y="1191919"/>
                <a:ext cx="3998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859" extrusionOk="0">
                    <a:moveTo>
                      <a:pt x="501" y="1"/>
                    </a:moveTo>
                    <a:cubicBezTo>
                      <a:pt x="401" y="1"/>
                      <a:pt x="334" y="1"/>
                      <a:pt x="268" y="34"/>
                    </a:cubicBezTo>
                    <a:cubicBezTo>
                      <a:pt x="234" y="34"/>
                      <a:pt x="201" y="101"/>
                      <a:pt x="201" y="101"/>
                    </a:cubicBezTo>
                    <a:cubicBezTo>
                      <a:pt x="168" y="101"/>
                      <a:pt x="101" y="134"/>
                      <a:pt x="101" y="167"/>
                    </a:cubicBezTo>
                    <a:cubicBezTo>
                      <a:pt x="101" y="201"/>
                      <a:pt x="168" y="268"/>
                      <a:pt x="201" y="268"/>
                    </a:cubicBezTo>
                    <a:lnTo>
                      <a:pt x="268" y="268"/>
                    </a:lnTo>
                    <a:cubicBezTo>
                      <a:pt x="334" y="268"/>
                      <a:pt x="368" y="268"/>
                      <a:pt x="434" y="301"/>
                    </a:cubicBezTo>
                    <a:cubicBezTo>
                      <a:pt x="501" y="301"/>
                      <a:pt x="534" y="301"/>
                      <a:pt x="568" y="334"/>
                    </a:cubicBezTo>
                    <a:cubicBezTo>
                      <a:pt x="601" y="334"/>
                      <a:pt x="668" y="368"/>
                      <a:pt x="701" y="368"/>
                    </a:cubicBezTo>
                    <a:cubicBezTo>
                      <a:pt x="735" y="434"/>
                      <a:pt x="768" y="434"/>
                      <a:pt x="768" y="468"/>
                    </a:cubicBezTo>
                    <a:cubicBezTo>
                      <a:pt x="768" y="468"/>
                      <a:pt x="835" y="468"/>
                      <a:pt x="835" y="501"/>
                    </a:cubicBezTo>
                    <a:cubicBezTo>
                      <a:pt x="800" y="493"/>
                      <a:pt x="765" y="490"/>
                      <a:pt x="730" y="490"/>
                    </a:cubicBezTo>
                    <a:cubicBezTo>
                      <a:pt x="461" y="490"/>
                      <a:pt x="189" y="706"/>
                      <a:pt x="101" y="1001"/>
                    </a:cubicBezTo>
                    <a:cubicBezTo>
                      <a:pt x="1" y="1368"/>
                      <a:pt x="168" y="1769"/>
                      <a:pt x="501" y="1835"/>
                    </a:cubicBezTo>
                    <a:cubicBezTo>
                      <a:pt x="543" y="1851"/>
                      <a:pt x="587" y="1859"/>
                      <a:pt x="631" y="1859"/>
                    </a:cubicBezTo>
                    <a:cubicBezTo>
                      <a:pt x="868" y="1859"/>
                      <a:pt x="1123" y="1644"/>
                      <a:pt x="1235" y="1335"/>
                    </a:cubicBezTo>
                    <a:cubicBezTo>
                      <a:pt x="1368" y="968"/>
                      <a:pt x="1368" y="801"/>
                      <a:pt x="1368" y="768"/>
                    </a:cubicBezTo>
                    <a:cubicBezTo>
                      <a:pt x="1368" y="735"/>
                      <a:pt x="1368" y="634"/>
                      <a:pt x="1335" y="601"/>
                    </a:cubicBezTo>
                    <a:cubicBezTo>
                      <a:pt x="1335" y="568"/>
                      <a:pt x="1268" y="468"/>
                      <a:pt x="1268" y="434"/>
                    </a:cubicBezTo>
                    <a:cubicBezTo>
                      <a:pt x="1235" y="401"/>
                      <a:pt x="1202" y="301"/>
                      <a:pt x="1135" y="268"/>
                    </a:cubicBezTo>
                    <a:cubicBezTo>
                      <a:pt x="1102" y="234"/>
                      <a:pt x="1068" y="167"/>
                      <a:pt x="1001" y="134"/>
                    </a:cubicBezTo>
                    <a:cubicBezTo>
                      <a:pt x="935" y="101"/>
                      <a:pt x="868" y="101"/>
                      <a:pt x="835" y="34"/>
                    </a:cubicBezTo>
                    <a:cubicBezTo>
                      <a:pt x="768" y="34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5375675" y="1274425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47" y="0"/>
                    </a:moveTo>
                    <a:cubicBezTo>
                      <a:pt x="1240" y="0"/>
                      <a:pt x="521" y="553"/>
                      <a:pt x="301" y="1379"/>
                    </a:cubicBezTo>
                    <a:cubicBezTo>
                      <a:pt x="1" y="2379"/>
                      <a:pt x="568" y="3380"/>
                      <a:pt x="1568" y="3680"/>
                    </a:cubicBezTo>
                    <a:cubicBezTo>
                      <a:pt x="1735" y="3725"/>
                      <a:pt x="1902" y="3746"/>
                      <a:pt x="2065" y="3746"/>
                    </a:cubicBezTo>
                    <a:cubicBezTo>
                      <a:pt x="2883" y="3746"/>
                      <a:pt x="3620" y="3213"/>
                      <a:pt x="3870" y="2379"/>
                    </a:cubicBezTo>
                    <a:cubicBezTo>
                      <a:pt x="4170" y="1379"/>
                      <a:pt x="3570" y="378"/>
                      <a:pt x="2569" y="78"/>
                    </a:cubicBezTo>
                    <a:cubicBezTo>
                      <a:pt x="2394" y="25"/>
                      <a:pt x="2218" y="0"/>
                      <a:pt x="2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5153850" y="1213000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72" y="1"/>
                    </a:moveTo>
                    <a:cubicBezTo>
                      <a:pt x="1254" y="1"/>
                      <a:pt x="518" y="533"/>
                      <a:pt x="267" y="1367"/>
                    </a:cubicBezTo>
                    <a:cubicBezTo>
                      <a:pt x="1" y="2368"/>
                      <a:pt x="568" y="3369"/>
                      <a:pt x="1568" y="3669"/>
                    </a:cubicBezTo>
                    <a:cubicBezTo>
                      <a:pt x="1744" y="3721"/>
                      <a:pt x="1919" y="3746"/>
                      <a:pt x="2091" y="3746"/>
                    </a:cubicBezTo>
                    <a:cubicBezTo>
                      <a:pt x="2898" y="3746"/>
                      <a:pt x="3622" y="3193"/>
                      <a:pt x="3870" y="2368"/>
                    </a:cubicBezTo>
                    <a:cubicBezTo>
                      <a:pt x="4170" y="1367"/>
                      <a:pt x="3570" y="367"/>
                      <a:pt x="2569" y="66"/>
                    </a:cubicBezTo>
                    <a:cubicBezTo>
                      <a:pt x="2402" y="22"/>
                      <a:pt x="2235" y="1"/>
                      <a:pt x="2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5298065" y="1210405"/>
                <a:ext cx="73071" cy="6401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92" extrusionOk="0">
                    <a:moveTo>
                      <a:pt x="474" y="0"/>
                    </a:moveTo>
                    <a:cubicBezTo>
                      <a:pt x="449" y="0"/>
                      <a:pt x="414" y="11"/>
                      <a:pt x="367" y="35"/>
                    </a:cubicBezTo>
                    <a:cubicBezTo>
                      <a:pt x="350" y="26"/>
                      <a:pt x="332" y="22"/>
                      <a:pt x="312" y="22"/>
                    </a:cubicBezTo>
                    <a:cubicBezTo>
                      <a:pt x="255" y="22"/>
                      <a:pt x="192" y="60"/>
                      <a:pt x="167" y="135"/>
                    </a:cubicBezTo>
                    <a:cubicBezTo>
                      <a:pt x="34" y="468"/>
                      <a:pt x="0" y="835"/>
                      <a:pt x="34" y="1202"/>
                    </a:cubicBezTo>
                    <a:cubicBezTo>
                      <a:pt x="67" y="1402"/>
                      <a:pt x="167" y="1636"/>
                      <a:pt x="300" y="1803"/>
                    </a:cubicBezTo>
                    <a:cubicBezTo>
                      <a:pt x="400" y="2003"/>
                      <a:pt x="667" y="2136"/>
                      <a:pt x="867" y="2170"/>
                    </a:cubicBezTo>
                    <a:cubicBezTo>
                      <a:pt x="950" y="2183"/>
                      <a:pt x="1045" y="2192"/>
                      <a:pt x="1141" y="2192"/>
                    </a:cubicBezTo>
                    <a:cubicBezTo>
                      <a:pt x="1277" y="2192"/>
                      <a:pt x="1417" y="2175"/>
                      <a:pt x="1535" y="2136"/>
                    </a:cubicBezTo>
                    <a:cubicBezTo>
                      <a:pt x="1801" y="2036"/>
                      <a:pt x="1968" y="1936"/>
                      <a:pt x="2102" y="1769"/>
                    </a:cubicBezTo>
                    <a:cubicBezTo>
                      <a:pt x="2335" y="1436"/>
                      <a:pt x="2469" y="1102"/>
                      <a:pt x="2502" y="702"/>
                    </a:cubicBezTo>
                    <a:cubicBezTo>
                      <a:pt x="2502" y="635"/>
                      <a:pt x="2469" y="569"/>
                      <a:pt x="2435" y="535"/>
                    </a:cubicBezTo>
                    <a:cubicBezTo>
                      <a:pt x="2394" y="521"/>
                      <a:pt x="2358" y="513"/>
                      <a:pt x="2326" y="513"/>
                    </a:cubicBezTo>
                    <a:cubicBezTo>
                      <a:pt x="2280" y="513"/>
                      <a:pt x="2241" y="529"/>
                      <a:pt x="2202" y="569"/>
                    </a:cubicBezTo>
                    <a:cubicBezTo>
                      <a:pt x="2035" y="835"/>
                      <a:pt x="1868" y="1136"/>
                      <a:pt x="1668" y="1302"/>
                    </a:cubicBezTo>
                    <a:cubicBezTo>
                      <a:pt x="1513" y="1432"/>
                      <a:pt x="1378" y="1481"/>
                      <a:pt x="1201" y="1481"/>
                    </a:cubicBezTo>
                    <a:cubicBezTo>
                      <a:pt x="1149" y="1481"/>
                      <a:pt x="1094" y="1477"/>
                      <a:pt x="1034" y="1469"/>
                    </a:cubicBezTo>
                    <a:cubicBezTo>
                      <a:pt x="834" y="1436"/>
                      <a:pt x="701" y="1302"/>
                      <a:pt x="634" y="1002"/>
                    </a:cubicBezTo>
                    <a:cubicBezTo>
                      <a:pt x="601" y="702"/>
                      <a:pt x="534" y="435"/>
                      <a:pt x="534" y="102"/>
                    </a:cubicBezTo>
                    <a:cubicBezTo>
                      <a:pt x="534" y="37"/>
                      <a:pt x="520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707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"/>
          <p:cNvSpPr/>
          <p:nvPr/>
        </p:nvSpPr>
        <p:spPr>
          <a:xfrm rot="10800000">
            <a:off x="10827047" y="3128233"/>
            <a:ext cx="1685787" cy="4699368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6"/>
          <p:cNvSpPr/>
          <p:nvPr/>
        </p:nvSpPr>
        <p:spPr>
          <a:xfrm>
            <a:off x="11401751" y="3128224"/>
            <a:ext cx="616468" cy="54347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6"/>
          <p:cNvSpPr/>
          <p:nvPr/>
        </p:nvSpPr>
        <p:spPr>
          <a:xfrm>
            <a:off x="444497" y="6123659"/>
            <a:ext cx="286855" cy="25292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6"/>
          <p:cNvSpPr/>
          <p:nvPr/>
        </p:nvSpPr>
        <p:spPr>
          <a:xfrm>
            <a:off x="598718" y="5928429"/>
            <a:ext cx="132647" cy="11694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6"/>
          <p:cNvSpPr/>
          <p:nvPr/>
        </p:nvSpPr>
        <p:spPr>
          <a:xfrm rot="232572">
            <a:off x="-234035" y="33213"/>
            <a:ext cx="1224385" cy="7152044"/>
          </a:xfrm>
          <a:custGeom>
            <a:avLst/>
            <a:gdLst/>
            <a:ahLst/>
            <a:cxnLst/>
            <a:rect l="l" t="t" r="r" b="b"/>
            <a:pathLst>
              <a:path w="36732" h="214564" extrusionOk="0">
                <a:moveTo>
                  <a:pt x="14454" y="0"/>
                </a:moveTo>
                <a:cubicBezTo>
                  <a:pt x="12984" y="10561"/>
                  <a:pt x="4361" y="47392"/>
                  <a:pt x="5631" y="63367"/>
                </a:cubicBezTo>
                <a:cubicBezTo>
                  <a:pt x="6901" y="79342"/>
                  <a:pt x="16927" y="83687"/>
                  <a:pt x="22074" y="95852"/>
                </a:cubicBezTo>
                <a:cubicBezTo>
                  <a:pt x="27221" y="108017"/>
                  <a:pt x="38183" y="125463"/>
                  <a:pt x="36512" y="136358"/>
                </a:cubicBezTo>
                <a:cubicBezTo>
                  <a:pt x="34841" y="147253"/>
                  <a:pt x="18131" y="159687"/>
                  <a:pt x="12048" y="161224"/>
                </a:cubicBezTo>
                <a:cubicBezTo>
                  <a:pt x="5966" y="162762"/>
                  <a:pt x="84" y="149995"/>
                  <a:pt x="17" y="145583"/>
                </a:cubicBezTo>
                <a:cubicBezTo>
                  <a:pt x="-50" y="141171"/>
                  <a:pt x="5899" y="133752"/>
                  <a:pt x="11647" y="134754"/>
                </a:cubicBezTo>
                <a:cubicBezTo>
                  <a:pt x="17395" y="135757"/>
                  <a:pt x="34708" y="138296"/>
                  <a:pt x="34507" y="151598"/>
                </a:cubicBezTo>
                <a:cubicBezTo>
                  <a:pt x="34307" y="164900"/>
                  <a:pt x="14455" y="204070"/>
                  <a:pt x="10444" y="21456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63849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 flipH="1">
            <a:off x="1773400" y="1366184"/>
            <a:ext cx="8490400" cy="39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subTitle" idx="1"/>
          </p:nvPr>
        </p:nvSpPr>
        <p:spPr>
          <a:xfrm>
            <a:off x="3828000" y="4840500"/>
            <a:ext cx="4381200" cy="8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8"/>
          <p:cNvSpPr/>
          <p:nvPr/>
        </p:nvSpPr>
        <p:spPr>
          <a:xfrm rot="-5400000" flipH="1">
            <a:off x="9538901" y="-234090"/>
            <a:ext cx="2658983" cy="2792369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8"/>
          <p:cNvSpPr/>
          <p:nvPr/>
        </p:nvSpPr>
        <p:spPr>
          <a:xfrm rot="5400000" flipH="1">
            <a:off x="683633" y="4373511"/>
            <a:ext cx="1485947" cy="3920108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8"/>
          <p:cNvSpPr/>
          <p:nvPr/>
        </p:nvSpPr>
        <p:spPr>
          <a:xfrm rot="-3143622">
            <a:off x="11235409" y="2126807"/>
            <a:ext cx="329868" cy="290808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8"/>
          <p:cNvSpPr/>
          <p:nvPr/>
        </p:nvSpPr>
        <p:spPr>
          <a:xfrm rot="-3143597">
            <a:off x="2874969" y="5781346"/>
            <a:ext cx="344780" cy="3040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28965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1"/>
          <p:cNvGrpSpPr/>
          <p:nvPr/>
        </p:nvGrpSpPr>
        <p:grpSpPr>
          <a:xfrm flipH="1">
            <a:off x="2365744" y="1783969"/>
            <a:ext cx="7353961" cy="4151508"/>
            <a:chOff x="2256903" y="816487"/>
            <a:chExt cx="4630180" cy="3653639"/>
          </a:xfrm>
        </p:grpSpPr>
        <p:sp>
          <p:nvSpPr>
            <p:cNvPr id="188" name="Google Shape;188;p11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0" name="Google Shape;190;p11"/>
          <p:cNvSpPr txBox="1">
            <a:spLocks noGrp="1"/>
          </p:cNvSpPr>
          <p:nvPr>
            <p:ph type="title" hasCustomPrompt="1"/>
          </p:nvPr>
        </p:nvSpPr>
        <p:spPr>
          <a:xfrm>
            <a:off x="415600" y="20844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1" name="Google Shape;191;p11"/>
          <p:cNvSpPr txBox="1">
            <a:spLocks noGrp="1"/>
          </p:cNvSpPr>
          <p:nvPr>
            <p:ph type="body" idx="1"/>
          </p:nvPr>
        </p:nvSpPr>
        <p:spPr>
          <a:xfrm>
            <a:off x="415600" y="4507767"/>
            <a:ext cx="113608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92" name="Google Shape;192;p11"/>
          <p:cNvGrpSpPr/>
          <p:nvPr/>
        </p:nvGrpSpPr>
        <p:grpSpPr>
          <a:xfrm>
            <a:off x="1053483" y="1127304"/>
            <a:ext cx="990229" cy="1006001"/>
            <a:chOff x="2859325" y="466125"/>
            <a:chExt cx="825650" cy="838800"/>
          </a:xfrm>
        </p:grpSpPr>
        <p:sp>
          <p:nvSpPr>
            <p:cNvPr id="193" name="Google Shape;193;p11"/>
            <p:cNvSpPr/>
            <p:nvPr/>
          </p:nvSpPr>
          <p:spPr>
            <a:xfrm>
              <a:off x="2859325" y="466125"/>
              <a:ext cx="825650" cy="838800"/>
            </a:xfrm>
            <a:custGeom>
              <a:avLst/>
              <a:gdLst/>
              <a:ahLst/>
              <a:cxnLst/>
              <a:rect l="l" t="t" r="r" b="b"/>
              <a:pathLst>
                <a:path w="33026" h="33552" extrusionOk="0">
                  <a:moveTo>
                    <a:pt x="18936" y="5833"/>
                  </a:moveTo>
                  <a:cubicBezTo>
                    <a:pt x="23450" y="5833"/>
                    <a:pt x="26962" y="11860"/>
                    <a:pt x="27659" y="15674"/>
                  </a:cubicBezTo>
                  <a:cubicBezTo>
                    <a:pt x="28538" y="20236"/>
                    <a:pt x="26425" y="25404"/>
                    <a:pt x="22073" y="27454"/>
                  </a:cubicBezTo>
                  <a:cubicBezTo>
                    <a:pt x="20501" y="28198"/>
                    <a:pt x="18688" y="28551"/>
                    <a:pt x="16841" y="28551"/>
                  </a:cubicBezTo>
                  <a:cubicBezTo>
                    <a:pt x="15515" y="28551"/>
                    <a:pt x="14172" y="28369"/>
                    <a:pt x="12887" y="28019"/>
                  </a:cubicBezTo>
                  <a:cubicBezTo>
                    <a:pt x="12845" y="27978"/>
                    <a:pt x="12783" y="27978"/>
                    <a:pt x="12741" y="27978"/>
                  </a:cubicBezTo>
                  <a:cubicBezTo>
                    <a:pt x="10816" y="27413"/>
                    <a:pt x="9079" y="26450"/>
                    <a:pt x="7740" y="25153"/>
                  </a:cubicBezTo>
                  <a:cubicBezTo>
                    <a:pt x="5062" y="22558"/>
                    <a:pt x="4225" y="18499"/>
                    <a:pt x="5146" y="14942"/>
                  </a:cubicBezTo>
                  <a:cubicBezTo>
                    <a:pt x="5250" y="14942"/>
                    <a:pt x="5334" y="14963"/>
                    <a:pt x="5438" y="14963"/>
                  </a:cubicBezTo>
                  <a:cubicBezTo>
                    <a:pt x="5648" y="14963"/>
                    <a:pt x="5627" y="14691"/>
                    <a:pt x="5438" y="14649"/>
                  </a:cubicBezTo>
                  <a:cubicBezTo>
                    <a:pt x="5355" y="14649"/>
                    <a:pt x="5313" y="14628"/>
                    <a:pt x="5229" y="14628"/>
                  </a:cubicBezTo>
                  <a:cubicBezTo>
                    <a:pt x="5418" y="13959"/>
                    <a:pt x="5669" y="13289"/>
                    <a:pt x="5982" y="12703"/>
                  </a:cubicBezTo>
                  <a:cubicBezTo>
                    <a:pt x="8282" y="8206"/>
                    <a:pt x="13253" y="6044"/>
                    <a:pt x="18105" y="6044"/>
                  </a:cubicBezTo>
                  <a:cubicBezTo>
                    <a:pt x="18242" y="6044"/>
                    <a:pt x="18379" y="6046"/>
                    <a:pt x="18516" y="6050"/>
                  </a:cubicBezTo>
                  <a:cubicBezTo>
                    <a:pt x="18641" y="6050"/>
                    <a:pt x="18704" y="5945"/>
                    <a:pt x="18662" y="5840"/>
                  </a:cubicBezTo>
                  <a:cubicBezTo>
                    <a:pt x="18754" y="5835"/>
                    <a:pt x="18845" y="5833"/>
                    <a:pt x="18936" y="5833"/>
                  </a:cubicBezTo>
                  <a:close/>
                  <a:moveTo>
                    <a:pt x="21367" y="0"/>
                  </a:moveTo>
                  <a:cubicBezTo>
                    <a:pt x="21331" y="0"/>
                    <a:pt x="21294" y="8"/>
                    <a:pt x="21257" y="24"/>
                  </a:cubicBezTo>
                  <a:cubicBezTo>
                    <a:pt x="19248" y="902"/>
                    <a:pt x="17867" y="3099"/>
                    <a:pt x="17951" y="5296"/>
                  </a:cubicBezTo>
                  <a:cubicBezTo>
                    <a:pt x="17867" y="5317"/>
                    <a:pt x="17783" y="5317"/>
                    <a:pt x="17742" y="5317"/>
                  </a:cubicBezTo>
                  <a:cubicBezTo>
                    <a:pt x="17553" y="5338"/>
                    <a:pt x="17490" y="5485"/>
                    <a:pt x="17490" y="5610"/>
                  </a:cubicBezTo>
                  <a:cubicBezTo>
                    <a:pt x="17343" y="5605"/>
                    <a:pt x="17195" y="5602"/>
                    <a:pt x="17047" y="5602"/>
                  </a:cubicBezTo>
                  <a:cubicBezTo>
                    <a:pt x="14848" y="5602"/>
                    <a:pt x="12630" y="6181"/>
                    <a:pt x="10669" y="7200"/>
                  </a:cubicBezTo>
                  <a:lnTo>
                    <a:pt x="10669" y="7179"/>
                  </a:lnTo>
                  <a:cubicBezTo>
                    <a:pt x="10104" y="5799"/>
                    <a:pt x="9916" y="4376"/>
                    <a:pt x="9979" y="2890"/>
                  </a:cubicBezTo>
                  <a:cubicBezTo>
                    <a:pt x="9999" y="2736"/>
                    <a:pt x="9894" y="2663"/>
                    <a:pt x="9778" y="2663"/>
                  </a:cubicBezTo>
                  <a:cubicBezTo>
                    <a:pt x="9659" y="2663"/>
                    <a:pt x="9529" y="2741"/>
                    <a:pt x="9519" y="2890"/>
                  </a:cubicBezTo>
                  <a:cubicBezTo>
                    <a:pt x="9330" y="4439"/>
                    <a:pt x="9623" y="5945"/>
                    <a:pt x="10272" y="7326"/>
                  </a:cubicBezTo>
                  <a:cubicBezTo>
                    <a:pt x="10272" y="7368"/>
                    <a:pt x="10293" y="7368"/>
                    <a:pt x="10293" y="7389"/>
                  </a:cubicBezTo>
                  <a:cubicBezTo>
                    <a:pt x="8493" y="8414"/>
                    <a:pt x="6924" y="9837"/>
                    <a:pt x="5794" y="11657"/>
                  </a:cubicBezTo>
                  <a:cubicBezTo>
                    <a:pt x="5250" y="12536"/>
                    <a:pt x="4853" y="13478"/>
                    <a:pt x="4581" y="14503"/>
                  </a:cubicBezTo>
                  <a:cubicBezTo>
                    <a:pt x="3262" y="14126"/>
                    <a:pt x="2216" y="13226"/>
                    <a:pt x="1568" y="11971"/>
                  </a:cubicBezTo>
                  <a:cubicBezTo>
                    <a:pt x="1532" y="11906"/>
                    <a:pt x="1471" y="11879"/>
                    <a:pt x="1410" y="11879"/>
                  </a:cubicBezTo>
                  <a:cubicBezTo>
                    <a:pt x="1294" y="11879"/>
                    <a:pt x="1178" y="11980"/>
                    <a:pt x="1233" y="12117"/>
                  </a:cubicBezTo>
                  <a:cubicBezTo>
                    <a:pt x="1798" y="13540"/>
                    <a:pt x="3053" y="14545"/>
                    <a:pt x="4497" y="14900"/>
                  </a:cubicBezTo>
                  <a:cubicBezTo>
                    <a:pt x="3744" y="17871"/>
                    <a:pt x="4162" y="21198"/>
                    <a:pt x="5773" y="23814"/>
                  </a:cubicBezTo>
                  <a:cubicBezTo>
                    <a:pt x="4824" y="24163"/>
                    <a:pt x="3904" y="24330"/>
                    <a:pt x="2971" y="24330"/>
                  </a:cubicBezTo>
                  <a:cubicBezTo>
                    <a:pt x="2113" y="24330"/>
                    <a:pt x="1245" y="24189"/>
                    <a:pt x="333" y="23918"/>
                  </a:cubicBezTo>
                  <a:cubicBezTo>
                    <a:pt x="310" y="23909"/>
                    <a:pt x="288" y="23905"/>
                    <a:pt x="267" y="23905"/>
                  </a:cubicBezTo>
                  <a:cubicBezTo>
                    <a:pt x="96" y="23905"/>
                    <a:pt x="0" y="24181"/>
                    <a:pt x="187" y="24274"/>
                  </a:cubicBezTo>
                  <a:cubicBezTo>
                    <a:pt x="1028" y="24665"/>
                    <a:pt x="1957" y="24860"/>
                    <a:pt x="2889" y="24860"/>
                  </a:cubicBezTo>
                  <a:cubicBezTo>
                    <a:pt x="3949" y="24860"/>
                    <a:pt x="5015" y="24608"/>
                    <a:pt x="5962" y="24107"/>
                  </a:cubicBezTo>
                  <a:cubicBezTo>
                    <a:pt x="6150" y="24379"/>
                    <a:pt x="6359" y="24651"/>
                    <a:pt x="6568" y="24944"/>
                  </a:cubicBezTo>
                  <a:cubicBezTo>
                    <a:pt x="7991" y="26680"/>
                    <a:pt x="10063" y="27915"/>
                    <a:pt x="12322" y="28605"/>
                  </a:cubicBezTo>
                  <a:cubicBezTo>
                    <a:pt x="10983" y="30551"/>
                    <a:pt x="9205" y="31869"/>
                    <a:pt x="6924" y="32644"/>
                  </a:cubicBezTo>
                  <a:cubicBezTo>
                    <a:pt x="6728" y="32722"/>
                    <a:pt x="6789" y="33003"/>
                    <a:pt x="6988" y="33003"/>
                  </a:cubicBezTo>
                  <a:cubicBezTo>
                    <a:pt x="7001" y="33003"/>
                    <a:pt x="7014" y="33002"/>
                    <a:pt x="7029" y="32999"/>
                  </a:cubicBezTo>
                  <a:cubicBezTo>
                    <a:pt x="9414" y="32434"/>
                    <a:pt x="11506" y="30823"/>
                    <a:pt x="12678" y="28710"/>
                  </a:cubicBezTo>
                  <a:cubicBezTo>
                    <a:pt x="14012" y="29080"/>
                    <a:pt x="15398" y="29262"/>
                    <a:pt x="16763" y="29262"/>
                  </a:cubicBezTo>
                  <a:cubicBezTo>
                    <a:pt x="17325" y="29262"/>
                    <a:pt x="17883" y="29231"/>
                    <a:pt x="18432" y="29170"/>
                  </a:cubicBezTo>
                  <a:lnTo>
                    <a:pt x="18432" y="29170"/>
                  </a:lnTo>
                  <a:cubicBezTo>
                    <a:pt x="18704" y="30593"/>
                    <a:pt x="18558" y="31953"/>
                    <a:pt x="17993" y="33313"/>
                  </a:cubicBezTo>
                  <a:cubicBezTo>
                    <a:pt x="17938" y="33451"/>
                    <a:pt x="18063" y="33552"/>
                    <a:pt x="18186" y="33552"/>
                  </a:cubicBezTo>
                  <a:cubicBezTo>
                    <a:pt x="18249" y="33552"/>
                    <a:pt x="18312" y="33524"/>
                    <a:pt x="18348" y="33460"/>
                  </a:cubicBezTo>
                  <a:cubicBezTo>
                    <a:pt x="18955" y="32079"/>
                    <a:pt x="19123" y="30614"/>
                    <a:pt x="18767" y="29149"/>
                  </a:cubicBezTo>
                  <a:cubicBezTo>
                    <a:pt x="19792" y="29024"/>
                    <a:pt x="20796" y="28752"/>
                    <a:pt x="21696" y="28396"/>
                  </a:cubicBezTo>
                  <a:cubicBezTo>
                    <a:pt x="23203" y="27810"/>
                    <a:pt x="24479" y="26869"/>
                    <a:pt x="25504" y="25739"/>
                  </a:cubicBezTo>
                  <a:cubicBezTo>
                    <a:pt x="26906" y="26848"/>
                    <a:pt x="27722" y="28501"/>
                    <a:pt x="27764" y="30300"/>
                  </a:cubicBezTo>
                  <a:cubicBezTo>
                    <a:pt x="27764" y="30426"/>
                    <a:pt x="27869" y="30488"/>
                    <a:pt x="27973" y="30488"/>
                  </a:cubicBezTo>
                  <a:cubicBezTo>
                    <a:pt x="28078" y="30488"/>
                    <a:pt x="28182" y="30426"/>
                    <a:pt x="28182" y="30300"/>
                  </a:cubicBezTo>
                  <a:cubicBezTo>
                    <a:pt x="28182" y="28333"/>
                    <a:pt x="27283" y="26576"/>
                    <a:pt x="25734" y="25425"/>
                  </a:cubicBezTo>
                  <a:cubicBezTo>
                    <a:pt x="27283" y="23605"/>
                    <a:pt x="28245" y="21240"/>
                    <a:pt x="28454" y="18813"/>
                  </a:cubicBezTo>
                  <a:cubicBezTo>
                    <a:pt x="28688" y="18779"/>
                    <a:pt x="28919" y="18762"/>
                    <a:pt x="29145" y="18762"/>
                  </a:cubicBezTo>
                  <a:cubicBezTo>
                    <a:pt x="30436" y="18762"/>
                    <a:pt x="31597" y="19304"/>
                    <a:pt x="32576" y="20194"/>
                  </a:cubicBezTo>
                  <a:cubicBezTo>
                    <a:pt x="32626" y="20230"/>
                    <a:pt x="32678" y="20246"/>
                    <a:pt x="32725" y="20246"/>
                  </a:cubicBezTo>
                  <a:cubicBezTo>
                    <a:pt x="32897" y="20246"/>
                    <a:pt x="33026" y="20044"/>
                    <a:pt x="32911" y="19880"/>
                  </a:cubicBezTo>
                  <a:cubicBezTo>
                    <a:pt x="32013" y="18826"/>
                    <a:pt x="30701" y="18329"/>
                    <a:pt x="29375" y="18329"/>
                  </a:cubicBezTo>
                  <a:cubicBezTo>
                    <a:pt x="29095" y="18329"/>
                    <a:pt x="28815" y="18351"/>
                    <a:pt x="28538" y="18395"/>
                  </a:cubicBezTo>
                  <a:cubicBezTo>
                    <a:pt x="28559" y="17746"/>
                    <a:pt x="28559" y="17097"/>
                    <a:pt x="28475" y="16428"/>
                  </a:cubicBezTo>
                  <a:cubicBezTo>
                    <a:pt x="28224" y="14168"/>
                    <a:pt x="27073" y="11239"/>
                    <a:pt x="25316" y="8937"/>
                  </a:cubicBezTo>
                  <a:cubicBezTo>
                    <a:pt x="26467" y="7493"/>
                    <a:pt x="28120" y="6677"/>
                    <a:pt x="29940" y="6489"/>
                  </a:cubicBezTo>
                  <a:cubicBezTo>
                    <a:pt x="30233" y="6468"/>
                    <a:pt x="30233" y="6050"/>
                    <a:pt x="29940" y="6050"/>
                  </a:cubicBezTo>
                  <a:cubicBezTo>
                    <a:pt x="27994" y="6112"/>
                    <a:pt x="26237" y="7117"/>
                    <a:pt x="25086" y="8665"/>
                  </a:cubicBezTo>
                  <a:cubicBezTo>
                    <a:pt x="23472" y="6648"/>
                    <a:pt x="21381" y="5177"/>
                    <a:pt x="18993" y="5177"/>
                  </a:cubicBezTo>
                  <a:cubicBezTo>
                    <a:pt x="18780" y="5177"/>
                    <a:pt x="18565" y="5189"/>
                    <a:pt x="18348" y="5213"/>
                  </a:cubicBezTo>
                  <a:cubicBezTo>
                    <a:pt x="18537" y="3141"/>
                    <a:pt x="19625" y="1488"/>
                    <a:pt x="21529" y="484"/>
                  </a:cubicBezTo>
                  <a:cubicBezTo>
                    <a:pt x="21803" y="338"/>
                    <a:pt x="21614" y="0"/>
                    <a:pt x="213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3161625" y="772000"/>
              <a:ext cx="38725" cy="49375"/>
            </a:xfrm>
            <a:custGeom>
              <a:avLst/>
              <a:gdLst/>
              <a:ahLst/>
              <a:cxnLst/>
              <a:rect l="l" t="t" r="r" b="b"/>
              <a:pathLst>
                <a:path w="1549" h="1975" extrusionOk="0">
                  <a:moveTo>
                    <a:pt x="780" y="881"/>
                  </a:moveTo>
                  <a:cubicBezTo>
                    <a:pt x="807" y="881"/>
                    <a:pt x="835" y="889"/>
                    <a:pt x="858" y="908"/>
                  </a:cubicBezTo>
                  <a:cubicBezTo>
                    <a:pt x="963" y="991"/>
                    <a:pt x="984" y="1368"/>
                    <a:pt x="879" y="1452"/>
                  </a:cubicBezTo>
                  <a:cubicBezTo>
                    <a:pt x="848" y="1473"/>
                    <a:pt x="818" y="1482"/>
                    <a:pt x="789" y="1482"/>
                  </a:cubicBezTo>
                  <a:cubicBezTo>
                    <a:pt x="702" y="1482"/>
                    <a:pt x="628" y="1399"/>
                    <a:pt x="565" y="1305"/>
                  </a:cubicBezTo>
                  <a:cubicBezTo>
                    <a:pt x="628" y="1243"/>
                    <a:pt x="649" y="1159"/>
                    <a:pt x="628" y="1096"/>
                  </a:cubicBezTo>
                  <a:cubicBezTo>
                    <a:pt x="579" y="982"/>
                    <a:pt x="682" y="881"/>
                    <a:pt x="780" y="881"/>
                  </a:cubicBezTo>
                  <a:close/>
                  <a:moveTo>
                    <a:pt x="737" y="0"/>
                  </a:moveTo>
                  <a:cubicBezTo>
                    <a:pt x="701" y="0"/>
                    <a:pt x="663" y="15"/>
                    <a:pt x="628" y="50"/>
                  </a:cubicBezTo>
                  <a:cubicBezTo>
                    <a:pt x="461" y="175"/>
                    <a:pt x="314" y="364"/>
                    <a:pt x="209" y="531"/>
                  </a:cubicBezTo>
                  <a:cubicBezTo>
                    <a:pt x="63" y="678"/>
                    <a:pt x="0" y="824"/>
                    <a:pt x="21" y="1012"/>
                  </a:cubicBezTo>
                  <a:cubicBezTo>
                    <a:pt x="0" y="1222"/>
                    <a:pt x="21" y="1410"/>
                    <a:pt x="147" y="1619"/>
                  </a:cubicBezTo>
                  <a:cubicBezTo>
                    <a:pt x="307" y="1843"/>
                    <a:pt x="565" y="1975"/>
                    <a:pt x="807" y="1975"/>
                  </a:cubicBezTo>
                  <a:cubicBezTo>
                    <a:pt x="1040" y="1975"/>
                    <a:pt x="1258" y="1854"/>
                    <a:pt x="1360" y="1577"/>
                  </a:cubicBezTo>
                  <a:cubicBezTo>
                    <a:pt x="1549" y="1117"/>
                    <a:pt x="1402" y="385"/>
                    <a:pt x="837" y="322"/>
                  </a:cubicBezTo>
                  <a:cubicBezTo>
                    <a:pt x="837" y="301"/>
                    <a:pt x="858" y="301"/>
                    <a:pt x="858" y="280"/>
                  </a:cubicBezTo>
                  <a:cubicBezTo>
                    <a:pt x="954" y="152"/>
                    <a:pt x="855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3354125" y="767475"/>
              <a:ext cx="47875" cy="38850"/>
            </a:xfrm>
            <a:custGeom>
              <a:avLst/>
              <a:gdLst/>
              <a:ahLst/>
              <a:cxnLst/>
              <a:rect l="l" t="t" r="r" b="b"/>
              <a:pathLst>
                <a:path w="1915" h="1554" extrusionOk="0">
                  <a:moveTo>
                    <a:pt x="1088" y="1"/>
                  </a:moveTo>
                  <a:cubicBezTo>
                    <a:pt x="419" y="1"/>
                    <a:pt x="0" y="900"/>
                    <a:pt x="523" y="1361"/>
                  </a:cubicBezTo>
                  <a:cubicBezTo>
                    <a:pt x="675" y="1494"/>
                    <a:pt x="866" y="1554"/>
                    <a:pt x="1054" y="1554"/>
                  </a:cubicBezTo>
                  <a:cubicBezTo>
                    <a:pt x="1489" y="1554"/>
                    <a:pt x="1914" y="1235"/>
                    <a:pt x="1841" y="754"/>
                  </a:cubicBezTo>
                  <a:cubicBezTo>
                    <a:pt x="1779" y="440"/>
                    <a:pt x="1548" y="189"/>
                    <a:pt x="1255" y="105"/>
                  </a:cubicBezTo>
                  <a:cubicBezTo>
                    <a:pt x="1235" y="63"/>
                    <a:pt x="1193" y="1"/>
                    <a:pt x="108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3071925" y="898225"/>
              <a:ext cx="402825" cy="157250"/>
            </a:xfrm>
            <a:custGeom>
              <a:avLst/>
              <a:gdLst/>
              <a:ahLst/>
              <a:cxnLst/>
              <a:rect l="l" t="t" r="r" b="b"/>
              <a:pathLst>
                <a:path w="16113" h="6290" extrusionOk="0">
                  <a:moveTo>
                    <a:pt x="15797" y="0"/>
                  </a:moveTo>
                  <a:cubicBezTo>
                    <a:pt x="15708" y="0"/>
                    <a:pt x="15616" y="43"/>
                    <a:pt x="15556" y="148"/>
                  </a:cubicBezTo>
                  <a:cubicBezTo>
                    <a:pt x="14071" y="3015"/>
                    <a:pt x="11874" y="5358"/>
                    <a:pt x="8442" y="5672"/>
                  </a:cubicBezTo>
                  <a:cubicBezTo>
                    <a:pt x="8216" y="5691"/>
                    <a:pt x="7990" y="5700"/>
                    <a:pt x="7765" y="5700"/>
                  </a:cubicBezTo>
                  <a:cubicBezTo>
                    <a:pt x="4791" y="5700"/>
                    <a:pt x="2001" y="4059"/>
                    <a:pt x="387" y="1550"/>
                  </a:cubicBezTo>
                  <a:cubicBezTo>
                    <a:pt x="348" y="1485"/>
                    <a:pt x="294" y="1459"/>
                    <a:pt x="240" y="1459"/>
                  </a:cubicBezTo>
                  <a:cubicBezTo>
                    <a:pt x="119" y="1459"/>
                    <a:pt x="1" y="1593"/>
                    <a:pt x="73" y="1738"/>
                  </a:cubicBezTo>
                  <a:cubicBezTo>
                    <a:pt x="1617" y="4483"/>
                    <a:pt x="4584" y="6290"/>
                    <a:pt x="7725" y="6290"/>
                  </a:cubicBezTo>
                  <a:cubicBezTo>
                    <a:pt x="8033" y="6290"/>
                    <a:pt x="8342" y="6272"/>
                    <a:pt x="8652" y="6237"/>
                  </a:cubicBezTo>
                  <a:cubicBezTo>
                    <a:pt x="11811" y="5902"/>
                    <a:pt x="15222" y="3538"/>
                    <a:pt x="16059" y="315"/>
                  </a:cubicBezTo>
                  <a:cubicBezTo>
                    <a:pt x="16112" y="141"/>
                    <a:pt x="15959" y="0"/>
                    <a:pt x="1579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" name="Google Shape;197;p11"/>
          <p:cNvSpPr/>
          <p:nvPr/>
        </p:nvSpPr>
        <p:spPr>
          <a:xfrm rot="5400000">
            <a:off x="10635606" y="1402534"/>
            <a:ext cx="2183233" cy="9295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8" name="Google Shape;198;p11"/>
          <p:cNvGrpSpPr/>
          <p:nvPr/>
        </p:nvGrpSpPr>
        <p:grpSpPr>
          <a:xfrm>
            <a:off x="8487200" y="666433"/>
            <a:ext cx="1236733" cy="2951400"/>
            <a:chOff x="6465175" y="710275"/>
            <a:chExt cx="927550" cy="2213550"/>
          </a:xfrm>
        </p:grpSpPr>
        <p:grpSp>
          <p:nvGrpSpPr>
            <p:cNvPr id="199" name="Google Shape;199;p11"/>
            <p:cNvGrpSpPr/>
            <p:nvPr/>
          </p:nvGrpSpPr>
          <p:grpSpPr>
            <a:xfrm>
              <a:off x="6465175" y="710275"/>
              <a:ext cx="927550" cy="2213550"/>
              <a:chOff x="3190375" y="3050700"/>
              <a:chExt cx="927550" cy="2213550"/>
            </a:xfrm>
          </p:grpSpPr>
          <p:sp>
            <p:nvSpPr>
              <p:cNvPr id="200" name="Google Shape;200;p11"/>
              <p:cNvSpPr/>
              <p:nvPr/>
            </p:nvSpPr>
            <p:spPr>
              <a:xfrm>
                <a:off x="3551650" y="3943325"/>
                <a:ext cx="464625" cy="1320925"/>
              </a:xfrm>
              <a:custGeom>
                <a:avLst/>
                <a:gdLst/>
                <a:ahLst/>
                <a:cxnLst/>
                <a:rect l="l" t="t" r="r" b="b"/>
                <a:pathLst>
                  <a:path w="18585" h="52837" extrusionOk="0">
                    <a:moveTo>
                      <a:pt x="12436" y="5656"/>
                    </a:moveTo>
                    <a:lnTo>
                      <a:pt x="12436" y="5656"/>
                    </a:lnTo>
                    <a:cubicBezTo>
                      <a:pt x="12437" y="5658"/>
                      <a:pt x="12439" y="5660"/>
                      <a:pt x="12440" y="5661"/>
                    </a:cubicBezTo>
                    <a:lnTo>
                      <a:pt x="12440" y="5661"/>
                    </a:lnTo>
                    <a:cubicBezTo>
                      <a:pt x="12438" y="5660"/>
                      <a:pt x="12437" y="5659"/>
                      <a:pt x="12436" y="5656"/>
                    </a:cubicBezTo>
                    <a:close/>
                    <a:moveTo>
                      <a:pt x="13678" y="16082"/>
                    </a:moveTo>
                    <a:cubicBezTo>
                      <a:pt x="13812" y="16183"/>
                      <a:pt x="13846" y="16183"/>
                      <a:pt x="13947" y="16183"/>
                    </a:cubicBezTo>
                    <a:cubicBezTo>
                      <a:pt x="14081" y="16217"/>
                      <a:pt x="14182" y="16217"/>
                      <a:pt x="14283" y="16250"/>
                    </a:cubicBezTo>
                    <a:cubicBezTo>
                      <a:pt x="14484" y="16351"/>
                      <a:pt x="14686" y="16452"/>
                      <a:pt x="14854" y="16620"/>
                    </a:cubicBezTo>
                    <a:cubicBezTo>
                      <a:pt x="15224" y="16922"/>
                      <a:pt x="15593" y="17258"/>
                      <a:pt x="15862" y="17628"/>
                    </a:cubicBezTo>
                    <a:cubicBezTo>
                      <a:pt x="15492" y="17762"/>
                      <a:pt x="15156" y="17897"/>
                      <a:pt x="14787" y="17930"/>
                    </a:cubicBezTo>
                    <a:cubicBezTo>
                      <a:pt x="14636" y="17947"/>
                      <a:pt x="14484" y="17956"/>
                      <a:pt x="14333" y="17956"/>
                    </a:cubicBezTo>
                    <a:cubicBezTo>
                      <a:pt x="14182" y="17956"/>
                      <a:pt x="14031" y="17947"/>
                      <a:pt x="13879" y="17930"/>
                    </a:cubicBezTo>
                    <a:cubicBezTo>
                      <a:pt x="13711" y="17897"/>
                      <a:pt x="13543" y="17863"/>
                      <a:pt x="13443" y="17796"/>
                    </a:cubicBezTo>
                    <a:cubicBezTo>
                      <a:pt x="13342" y="17762"/>
                      <a:pt x="13308" y="17729"/>
                      <a:pt x="13207" y="17662"/>
                    </a:cubicBezTo>
                    <a:lnTo>
                      <a:pt x="13106" y="17561"/>
                    </a:lnTo>
                    <a:cubicBezTo>
                      <a:pt x="13039" y="17494"/>
                      <a:pt x="13039" y="17460"/>
                      <a:pt x="13006" y="17426"/>
                    </a:cubicBezTo>
                    <a:cubicBezTo>
                      <a:pt x="13006" y="17393"/>
                      <a:pt x="12972" y="17326"/>
                      <a:pt x="12972" y="17258"/>
                    </a:cubicBezTo>
                    <a:lnTo>
                      <a:pt x="12972" y="17057"/>
                    </a:lnTo>
                    <a:lnTo>
                      <a:pt x="13106" y="16653"/>
                    </a:lnTo>
                    <a:cubicBezTo>
                      <a:pt x="13140" y="16586"/>
                      <a:pt x="13174" y="16452"/>
                      <a:pt x="13275" y="16385"/>
                    </a:cubicBezTo>
                    <a:cubicBezTo>
                      <a:pt x="13308" y="16317"/>
                      <a:pt x="13342" y="16250"/>
                      <a:pt x="13443" y="16217"/>
                    </a:cubicBezTo>
                    <a:cubicBezTo>
                      <a:pt x="13476" y="16183"/>
                      <a:pt x="13510" y="16183"/>
                      <a:pt x="13543" y="16116"/>
                    </a:cubicBezTo>
                    <a:cubicBezTo>
                      <a:pt x="13611" y="16116"/>
                      <a:pt x="13644" y="16082"/>
                      <a:pt x="13678" y="16082"/>
                    </a:cubicBezTo>
                    <a:close/>
                    <a:moveTo>
                      <a:pt x="1512" y="29760"/>
                    </a:moveTo>
                    <a:lnTo>
                      <a:pt x="1512" y="29760"/>
                    </a:lnTo>
                    <a:cubicBezTo>
                      <a:pt x="1505" y="29777"/>
                      <a:pt x="1498" y="29795"/>
                      <a:pt x="1491" y="29812"/>
                    </a:cubicBezTo>
                    <a:lnTo>
                      <a:pt x="1491" y="29812"/>
                    </a:lnTo>
                    <a:cubicBezTo>
                      <a:pt x="1503" y="29801"/>
                      <a:pt x="1512" y="29785"/>
                      <a:pt x="1512" y="29760"/>
                    </a:cubicBezTo>
                    <a:close/>
                    <a:moveTo>
                      <a:pt x="10717" y="1"/>
                    </a:moveTo>
                    <a:cubicBezTo>
                      <a:pt x="10574" y="1"/>
                      <a:pt x="10479" y="111"/>
                      <a:pt x="10452" y="220"/>
                    </a:cubicBezTo>
                    <a:cubicBezTo>
                      <a:pt x="10317" y="624"/>
                      <a:pt x="10250" y="1094"/>
                      <a:pt x="10183" y="1497"/>
                    </a:cubicBezTo>
                    <a:cubicBezTo>
                      <a:pt x="10149" y="1934"/>
                      <a:pt x="10183" y="2337"/>
                      <a:pt x="10284" y="2741"/>
                    </a:cubicBezTo>
                    <a:cubicBezTo>
                      <a:pt x="10418" y="3514"/>
                      <a:pt x="10754" y="4253"/>
                      <a:pt x="11124" y="4925"/>
                    </a:cubicBezTo>
                    <a:cubicBezTo>
                      <a:pt x="11527" y="5631"/>
                      <a:pt x="12098" y="6303"/>
                      <a:pt x="12636" y="6941"/>
                    </a:cubicBezTo>
                    <a:lnTo>
                      <a:pt x="14384" y="8823"/>
                    </a:lnTo>
                    <a:cubicBezTo>
                      <a:pt x="15089" y="9495"/>
                      <a:pt x="15728" y="10201"/>
                      <a:pt x="16333" y="10974"/>
                    </a:cubicBezTo>
                    <a:cubicBezTo>
                      <a:pt x="16770" y="11512"/>
                      <a:pt x="17106" y="12049"/>
                      <a:pt x="17374" y="12688"/>
                    </a:cubicBezTo>
                    <a:cubicBezTo>
                      <a:pt x="17376" y="12693"/>
                      <a:pt x="17378" y="12697"/>
                      <a:pt x="17380" y="12702"/>
                    </a:cubicBezTo>
                    <a:lnTo>
                      <a:pt x="17380" y="12702"/>
                    </a:lnTo>
                    <a:cubicBezTo>
                      <a:pt x="17375" y="12695"/>
                      <a:pt x="17374" y="12688"/>
                      <a:pt x="17374" y="12688"/>
                    </a:cubicBezTo>
                    <a:lnTo>
                      <a:pt x="17374" y="12688"/>
                    </a:lnTo>
                    <a:cubicBezTo>
                      <a:pt x="17374" y="12707"/>
                      <a:pt x="17374" y="12716"/>
                      <a:pt x="17387" y="12719"/>
                    </a:cubicBezTo>
                    <a:lnTo>
                      <a:pt x="17387" y="12719"/>
                    </a:lnTo>
                    <a:cubicBezTo>
                      <a:pt x="17385" y="12713"/>
                      <a:pt x="17383" y="12708"/>
                      <a:pt x="17380" y="12702"/>
                    </a:cubicBezTo>
                    <a:lnTo>
                      <a:pt x="17380" y="12702"/>
                    </a:lnTo>
                    <a:cubicBezTo>
                      <a:pt x="17387" y="12711"/>
                      <a:pt x="17404" y="12722"/>
                      <a:pt x="17442" y="12722"/>
                    </a:cubicBezTo>
                    <a:cubicBezTo>
                      <a:pt x="17413" y="12722"/>
                      <a:pt x="17397" y="12722"/>
                      <a:pt x="17387" y="12719"/>
                    </a:cubicBezTo>
                    <a:lnTo>
                      <a:pt x="17387" y="12719"/>
                    </a:lnTo>
                    <a:cubicBezTo>
                      <a:pt x="17549" y="13115"/>
                      <a:pt x="17679" y="13574"/>
                      <a:pt x="17744" y="14032"/>
                    </a:cubicBezTo>
                    <a:lnTo>
                      <a:pt x="17744" y="13931"/>
                    </a:lnTo>
                    <a:cubicBezTo>
                      <a:pt x="17811" y="14368"/>
                      <a:pt x="17811" y="14772"/>
                      <a:pt x="17744" y="15208"/>
                    </a:cubicBezTo>
                    <a:cubicBezTo>
                      <a:pt x="17710" y="15578"/>
                      <a:pt x="17610" y="15948"/>
                      <a:pt x="17475" y="16351"/>
                    </a:cubicBezTo>
                    <a:cubicBezTo>
                      <a:pt x="17374" y="16519"/>
                      <a:pt x="17307" y="16620"/>
                      <a:pt x="17206" y="16754"/>
                    </a:cubicBezTo>
                    <a:cubicBezTo>
                      <a:pt x="17072" y="16922"/>
                      <a:pt x="16904" y="17057"/>
                      <a:pt x="16736" y="17225"/>
                    </a:cubicBezTo>
                    <a:cubicBezTo>
                      <a:pt x="16669" y="17258"/>
                      <a:pt x="16635" y="17292"/>
                      <a:pt x="16534" y="17393"/>
                    </a:cubicBezTo>
                    <a:cubicBezTo>
                      <a:pt x="16400" y="17225"/>
                      <a:pt x="16299" y="17057"/>
                      <a:pt x="16131" y="16889"/>
                    </a:cubicBezTo>
                    <a:cubicBezTo>
                      <a:pt x="15829" y="16553"/>
                      <a:pt x="15492" y="16250"/>
                      <a:pt x="15123" y="16015"/>
                    </a:cubicBezTo>
                    <a:cubicBezTo>
                      <a:pt x="14820" y="15780"/>
                      <a:pt x="14484" y="15612"/>
                      <a:pt x="14115" y="15544"/>
                    </a:cubicBezTo>
                    <a:cubicBezTo>
                      <a:pt x="14042" y="15537"/>
                      <a:pt x="13968" y="15533"/>
                      <a:pt x="13894" y="15533"/>
                    </a:cubicBezTo>
                    <a:cubicBezTo>
                      <a:pt x="13623" y="15533"/>
                      <a:pt x="13344" y="15588"/>
                      <a:pt x="13106" y="15746"/>
                    </a:cubicBezTo>
                    <a:cubicBezTo>
                      <a:pt x="12770" y="16015"/>
                      <a:pt x="12569" y="16385"/>
                      <a:pt x="12434" y="16754"/>
                    </a:cubicBezTo>
                    <a:cubicBezTo>
                      <a:pt x="12300" y="17090"/>
                      <a:pt x="12300" y="17460"/>
                      <a:pt x="12434" y="17762"/>
                    </a:cubicBezTo>
                    <a:cubicBezTo>
                      <a:pt x="12569" y="18065"/>
                      <a:pt x="12770" y="18300"/>
                      <a:pt x="13073" y="18468"/>
                    </a:cubicBezTo>
                    <a:cubicBezTo>
                      <a:pt x="13342" y="18636"/>
                      <a:pt x="13745" y="18737"/>
                      <a:pt x="14047" y="18737"/>
                    </a:cubicBezTo>
                    <a:cubicBezTo>
                      <a:pt x="14148" y="18745"/>
                      <a:pt x="14249" y="18750"/>
                      <a:pt x="14349" y="18750"/>
                    </a:cubicBezTo>
                    <a:cubicBezTo>
                      <a:pt x="14650" y="18750"/>
                      <a:pt x="14946" y="18712"/>
                      <a:pt x="15224" y="18636"/>
                    </a:cubicBezTo>
                    <a:cubicBezTo>
                      <a:pt x="15627" y="18569"/>
                      <a:pt x="15997" y="18435"/>
                      <a:pt x="16366" y="18267"/>
                    </a:cubicBezTo>
                    <a:cubicBezTo>
                      <a:pt x="16501" y="18535"/>
                      <a:pt x="16669" y="18737"/>
                      <a:pt x="16736" y="18972"/>
                    </a:cubicBezTo>
                    <a:cubicBezTo>
                      <a:pt x="16837" y="19207"/>
                      <a:pt x="16904" y="19376"/>
                      <a:pt x="16904" y="19577"/>
                    </a:cubicBezTo>
                    <a:cubicBezTo>
                      <a:pt x="16904" y="19779"/>
                      <a:pt x="16904" y="19980"/>
                      <a:pt x="16870" y="20216"/>
                    </a:cubicBezTo>
                    <a:cubicBezTo>
                      <a:pt x="16837" y="20451"/>
                      <a:pt x="16803" y="20720"/>
                      <a:pt x="16669" y="20955"/>
                    </a:cubicBezTo>
                    <a:cubicBezTo>
                      <a:pt x="16568" y="21123"/>
                      <a:pt x="16501" y="21291"/>
                      <a:pt x="16366" y="21459"/>
                    </a:cubicBezTo>
                    <a:cubicBezTo>
                      <a:pt x="16232" y="21627"/>
                      <a:pt x="16131" y="21762"/>
                      <a:pt x="15963" y="21896"/>
                    </a:cubicBezTo>
                    <a:cubicBezTo>
                      <a:pt x="15728" y="22064"/>
                      <a:pt x="15492" y="22165"/>
                      <a:pt x="15190" y="22299"/>
                    </a:cubicBezTo>
                    <a:cubicBezTo>
                      <a:pt x="14686" y="22501"/>
                      <a:pt x="14148" y="22635"/>
                      <a:pt x="13611" y="22669"/>
                    </a:cubicBezTo>
                    <a:cubicBezTo>
                      <a:pt x="12703" y="22803"/>
                      <a:pt x="11796" y="22803"/>
                      <a:pt x="10922" y="22837"/>
                    </a:cubicBezTo>
                    <a:cubicBezTo>
                      <a:pt x="10452" y="22904"/>
                      <a:pt x="9948" y="22938"/>
                      <a:pt x="9477" y="22971"/>
                    </a:cubicBezTo>
                    <a:cubicBezTo>
                      <a:pt x="8839" y="23039"/>
                      <a:pt x="8267" y="23173"/>
                      <a:pt x="7662" y="23341"/>
                    </a:cubicBezTo>
                    <a:cubicBezTo>
                      <a:pt x="6486" y="23677"/>
                      <a:pt x="5411" y="24215"/>
                      <a:pt x="4403" y="24954"/>
                    </a:cubicBezTo>
                    <a:cubicBezTo>
                      <a:pt x="3394" y="25660"/>
                      <a:pt x="2554" y="26534"/>
                      <a:pt x="1849" y="27542"/>
                    </a:cubicBezTo>
                    <a:cubicBezTo>
                      <a:pt x="1445" y="28046"/>
                      <a:pt x="1176" y="28583"/>
                      <a:pt x="908" y="29188"/>
                    </a:cubicBezTo>
                    <a:cubicBezTo>
                      <a:pt x="672" y="29760"/>
                      <a:pt x="437" y="30365"/>
                      <a:pt x="269" y="31003"/>
                    </a:cubicBezTo>
                    <a:cubicBezTo>
                      <a:pt x="34" y="31910"/>
                      <a:pt x="0" y="32885"/>
                      <a:pt x="235" y="33792"/>
                    </a:cubicBezTo>
                    <a:cubicBezTo>
                      <a:pt x="706" y="35405"/>
                      <a:pt x="2117" y="36447"/>
                      <a:pt x="3394" y="37422"/>
                    </a:cubicBezTo>
                    <a:cubicBezTo>
                      <a:pt x="3462" y="37489"/>
                      <a:pt x="3562" y="37556"/>
                      <a:pt x="3630" y="37623"/>
                    </a:cubicBezTo>
                    <a:lnTo>
                      <a:pt x="3596" y="37590"/>
                    </a:lnTo>
                    <a:lnTo>
                      <a:pt x="3596" y="37590"/>
                    </a:lnTo>
                    <a:cubicBezTo>
                      <a:pt x="4470" y="38262"/>
                      <a:pt x="5310" y="38968"/>
                      <a:pt x="5982" y="39841"/>
                    </a:cubicBezTo>
                    <a:cubicBezTo>
                      <a:pt x="6385" y="40345"/>
                      <a:pt x="6721" y="40917"/>
                      <a:pt x="6923" y="41454"/>
                    </a:cubicBezTo>
                    <a:cubicBezTo>
                      <a:pt x="7125" y="41992"/>
                      <a:pt x="7293" y="42496"/>
                      <a:pt x="7326" y="43101"/>
                    </a:cubicBezTo>
                    <a:cubicBezTo>
                      <a:pt x="7427" y="43706"/>
                      <a:pt x="7427" y="44311"/>
                      <a:pt x="7326" y="44949"/>
                    </a:cubicBezTo>
                    <a:lnTo>
                      <a:pt x="7326" y="44849"/>
                    </a:lnTo>
                    <a:cubicBezTo>
                      <a:pt x="7259" y="45554"/>
                      <a:pt x="7057" y="46226"/>
                      <a:pt x="6789" y="46899"/>
                    </a:cubicBezTo>
                    <a:cubicBezTo>
                      <a:pt x="6419" y="47739"/>
                      <a:pt x="5948" y="48545"/>
                      <a:pt x="5411" y="49318"/>
                    </a:cubicBezTo>
                    <a:cubicBezTo>
                      <a:pt x="4739" y="50192"/>
                      <a:pt x="3932" y="50931"/>
                      <a:pt x="3092" y="51603"/>
                    </a:cubicBezTo>
                    <a:cubicBezTo>
                      <a:pt x="2857" y="51839"/>
                      <a:pt x="2554" y="52040"/>
                      <a:pt x="2252" y="52208"/>
                    </a:cubicBezTo>
                    <a:cubicBezTo>
                      <a:pt x="2084" y="52275"/>
                      <a:pt x="2050" y="52511"/>
                      <a:pt x="2117" y="52679"/>
                    </a:cubicBezTo>
                    <a:cubicBezTo>
                      <a:pt x="2180" y="52784"/>
                      <a:pt x="2296" y="52836"/>
                      <a:pt x="2407" y="52836"/>
                    </a:cubicBezTo>
                    <a:cubicBezTo>
                      <a:pt x="2473" y="52836"/>
                      <a:pt x="2537" y="52817"/>
                      <a:pt x="2588" y="52780"/>
                    </a:cubicBezTo>
                    <a:cubicBezTo>
                      <a:pt x="3697" y="52074"/>
                      <a:pt x="4638" y="51234"/>
                      <a:pt x="5478" y="50259"/>
                    </a:cubicBezTo>
                    <a:cubicBezTo>
                      <a:pt x="5915" y="49755"/>
                      <a:pt x="6285" y="49251"/>
                      <a:pt x="6654" y="48680"/>
                    </a:cubicBezTo>
                    <a:cubicBezTo>
                      <a:pt x="6990" y="48142"/>
                      <a:pt x="7293" y="47537"/>
                      <a:pt x="7562" y="46966"/>
                    </a:cubicBezTo>
                    <a:cubicBezTo>
                      <a:pt x="7998" y="45790"/>
                      <a:pt x="8234" y="44513"/>
                      <a:pt x="8099" y="43269"/>
                    </a:cubicBezTo>
                    <a:cubicBezTo>
                      <a:pt x="7965" y="41992"/>
                      <a:pt x="7494" y="40816"/>
                      <a:pt x="6789" y="39774"/>
                    </a:cubicBezTo>
                    <a:cubicBezTo>
                      <a:pt x="6318" y="39136"/>
                      <a:pt x="5780" y="38564"/>
                      <a:pt x="5209" y="37993"/>
                    </a:cubicBezTo>
                    <a:cubicBezTo>
                      <a:pt x="4638" y="37489"/>
                      <a:pt x="4033" y="37052"/>
                      <a:pt x="3428" y="36615"/>
                    </a:cubicBezTo>
                    <a:cubicBezTo>
                      <a:pt x="3462" y="36615"/>
                      <a:pt x="3462" y="36649"/>
                      <a:pt x="3529" y="36649"/>
                    </a:cubicBezTo>
                    <a:cubicBezTo>
                      <a:pt x="2790" y="36111"/>
                      <a:pt x="2117" y="35573"/>
                      <a:pt x="1580" y="34901"/>
                    </a:cubicBezTo>
                    <a:cubicBezTo>
                      <a:pt x="1378" y="34599"/>
                      <a:pt x="1210" y="34296"/>
                      <a:pt x="1076" y="34028"/>
                    </a:cubicBezTo>
                    <a:cubicBezTo>
                      <a:pt x="941" y="33725"/>
                      <a:pt x="908" y="33456"/>
                      <a:pt x="874" y="33187"/>
                    </a:cubicBezTo>
                    <a:cubicBezTo>
                      <a:pt x="840" y="32751"/>
                      <a:pt x="840" y="32347"/>
                      <a:pt x="874" y="31944"/>
                    </a:cubicBezTo>
                    <a:cubicBezTo>
                      <a:pt x="1005" y="31222"/>
                      <a:pt x="1200" y="30533"/>
                      <a:pt x="1491" y="29812"/>
                    </a:cubicBezTo>
                    <a:lnTo>
                      <a:pt x="1491" y="29812"/>
                    </a:lnTo>
                    <a:cubicBezTo>
                      <a:pt x="1478" y="29825"/>
                      <a:pt x="1462" y="29833"/>
                      <a:pt x="1452" y="29843"/>
                    </a:cubicBezTo>
                    <a:lnTo>
                      <a:pt x="1452" y="29843"/>
                    </a:lnTo>
                    <a:cubicBezTo>
                      <a:pt x="1788" y="29044"/>
                      <a:pt x="2222" y="28343"/>
                      <a:pt x="2756" y="27643"/>
                    </a:cubicBezTo>
                    <a:cubicBezTo>
                      <a:pt x="3260" y="26970"/>
                      <a:pt x="3898" y="26366"/>
                      <a:pt x="4571" y="25828"/>
                    </a:cubicBezTo>
                    <a:cubicBezTo>
                      <a:pt x="5276" y="25290"/>
                      <a:pt x="6083" y="24820"/>
                      <a:pt x="6923" y="24484"/>
                    </a:cubicBezTo>
                    <a:cubicBezTo>
                      <a:pt x="7830" y="24114"/>
                      <a:pt x="8805" y="23845"/>
                      <a:pt x="9780" y="23711"/>
                    </a:cubicBezTo>
                    <a:lnTo>
                      <a:pt x="9813" y="23711"/>
                    </a:lnTo>
                    <a:cubicBezTo>
                      <a:pt x="10687" y="23610"/>
                      <a:pt x="11594" y="23610"/>
                      <a:pt x="12468" y="23543"/>
                    </a:cubicBezTo>
                    <a:cubicBezTo>
                      <a:pt x="13375" y="23509"/>
                      <a:pt x="14316" y="23442"/>
                      <a:pt x="15190" y="23139"/>
                    </a:cubicBezTo>
                    <a:cubicBezTo>
                      <a:pt x="15627" y="23005"/>
                      <a:pt x="15997" y="22837"/>
                      <a:pt x="16333" y="22602"/>
                    </a:cubicBezTo>
                    <a:cubicBezTo>
                      <a:pt x="16669" y="22333"/>
                      <a:pt x="16971" y="22030"/>
                      <a:pt x="17206" y="21661"/>
                    </a:cubicBezTo>
                    <a:cubicBezTo>
                      <a:pt x="17475" y="21257"/>
                      <a:pt x="17576" y="20787"/>
                      <a:pt x="17643" y="20283"/>
                    </a:cubicBezTo>
                    <a:cubicBezTo>
                      <a:pt x="17677" y="20081"/>
                      <a:pt x="17677" y="19846"/>
                      <a:pt x="17677" y="19644"/>
                    </a:cubicBezTo>
                    <a:cubicBezTo>
                      <a:pt x="17677" y="19476"/>
                      <a:pt x="17643" y="19275"/>
                      <a:pt x="17542" y="19107"/>
                    </a:cubicBezTo>
                    <a:cubicBezTo>
                      <a:pt x="17408" y="18737"/>
                      <a:pt x="17206" y="18334"/>
                      <a:pt x="17005" y="17998"/>
                    </a:cubicBezTo>
                    <a:lnTo>
                      <a:pt x="17005" y="17964"/>
                    </a:lnTo>
                    <a:cubicBezTo>
                      <a:pt x="17173" y="17830"/>
                      <a:pt x="17341" y="17729"/>
                      <a:pt x="17475" y="17594"/>
                    </a:cubicBezTo>
                    <a:cubicBezTo>
                      <a:pt x="17576" y="17460"/>
                      <a:pt x="17710" y="17292"/>
                      <a:pt x="17845" y="17124"/>
                    </a:cubicBezTo>
                    <a:cubicBezTo>
                      <a:pt x="17979" y="16956"/>
                      <a:pt x="18047" y="16788"/>
                      <a:pt x="18147" y="16586"/>
                    </a:cubicBezTo>
                    <a:cubicBezTo>
                      <a:pt x="18215" y="16385"/>
                      <a:pt x="18248" y="16217"/>
                      <a:pt x="18349" y="15981"/>
                    </a:cubicBezTo>
                    <a:cubicBezTo>
                      <a:pt x="18383" y="15780"/>
                      <a:pt x="18416" y="15544"/>
                      <a:pt x="18483" y="15309"/>
                    </a:cubicBezTo>
                    <a:cubicBezTo>
                      <a:pt x="18584" y="14536"/>
                      <a:pt x="18483" y="13730"/>
                      <a:pt x="18248" y="13024"/>
                    </a:cubicBezTo>
                    <a:cubicBezTo>
                      <a:pt x="18047" y="12352"/>
                      <a:pt x="17677" y="11680"/>
                      <a:pt x="17240" y="11075"/>
                    </a:cubicBezTo>
                    <a:cubicBezTo>
                      <a:pt x="16803" y="10436"/>
                      <a:pt x="16299" y="9832"/>
                      <a:pt x="15728" y="9227"/>
                    </a:cubicBezTo>
                    <a:cubicBezTo>
                      <a:pt x="14652" y="8050"/>
                      <a:pt x="13476" y="6975"/>
                      <a:pt x="12468" y="5698"/>
                    </a:cubicBezTo>
                    <a:cubicBezTo>
                      <a:pt x="12459" y="5686"/>
                      <a:pt x="12449" y="5674"/>
                      <a:pt x="12440" y="5661"/>
                    </a:cubicBezTo>
                    <a:lnTo>
                      <a:pt x="12440" y="5661"/>
                    </a:lnTo>
                    <a:cubicBezTo>
                      <a:pt x="12445" y="5664"/>
                      <a:pt x="12453" y="5664"/>
                      <a:pt x="12468" y="5664"/>
                    </a:cubicBezTo>
                    <a:lnTo>
                      <a:pt x="12434" y="5631"/>
                    </a:lnTo>
                    <a:lnTo>
                      <a:pt x="12434" y="5631"/>
                    </a:lnTo>
                    <a:cubicBezTo>
                      <a:pt x="12434" y="5643"/>
                      <a:pt x="12434" y="5651"/>
                      <a:pt x="12436" y="5656"/>
                    </a:cubicBezTo>
                    <a:lnTo>
                      <a:pt x="12436" y="5656"/>
                    </a:lnTo>
                    <a:cubicBezTo>
                      <a:pt x="12012" y="5097"/>
                      <a:pt x="11621" y="4505"/>
                      <a:pt x="11359" y="3850"/>
                    </a:cubicBezTo>
                    <a:cubicBezTo>
                      <a:pt x="11191" y="3446"/>
                      <a:pt x="11090" y="3010"/>
                      <a:pt x="10989" y="2539"/>
                    </a:cubicBezTo>
                    <a:cubicBezTo>
                      <a:pt x="10956" y="2136"/>
                      <a:pt x="10956" y="1699"/>
                      <a:pt x="10989" y="1296"/>
                    </a:cubicBezTo>
                    <a:cubicBezTo>
                      <a:pt x="11023" y="993"/>
                      <a:pt x="11090" y="758"/>
                      <a:pt x="11157" y="456"/>
                    </a:cubicBezTo>
                    <a:cubicBezTo>
                      <a:pt x="11191" y="287"/>
                      <a:pt x="11090" y="86"/>
                      <a:pt x="10922" y="19"/>
                    </a:cubicBezTo>
                    <a:lnTo>
                      <a:pt x="10821" y="19"/>
                    </a:lnTo>
                    <a:cubicBezTo>
                      <a:pt x="10784" y="6"/>
                      <a:pt x="10750" y="1"/>
                      <a:pt x="10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>
                <a:off x="3190375" y="3050700"/>
                <a:ext cx="927550" cy="983000"/>
              </a:xfrm>
              <a:custGeom>
                <a:avLst/>
                <a:gdLst/>
                <a:ahLst/>
                <a:cxnLst/>
                <a:rect l="l" t="t" r="r" b="b"/>
                <a:pathLst>
                  <a:path w="37102" h="39320" extrusionOk="0">
                    <a:moveTo>
                      <a:pt x="26381" y="1"/>
                    </a:moveTo>
                    <a:cubicBezTo>
                      <a:pt x="25776" y="1"/>
                      <a:pt x="25205" y="68"/>
                      <a:pt x="24567" y="202"/>
                    </a:cubicBezTo>
                    <a:cubicBezTo>
                      <a:pt x="22819" y="572"/>
                      <a:pt x="21072" y="1681"/>
                      <a:pt x="19727" y="3227"/>
                    </a:cubicBezTo>
                    <a:cubicBezTo>
                      <a:pt x="18585" y="4571"/>
                      <a:pt x="17677" y="6251"/>
                      <a:pt x="17173" y="8133"/>
                    </a:cubicBezTo>
                    <a:cubicBezTo>
                      <a:pt x="16904" y="7730"/>
                      <a:pt x="16669" y="7394"/>
                      <a:pt x="16367" y="7058"/>
                    </a:cubicBezTo>
                    <a:cubicBezTo>
                      <a:pt x="15963" y="6554"/>
                      <a:pt x="15493" y="6083"/>
                      <a:pt x="14989" y="5714"/>
                    </a:cubicBezTo>
                    <a:cubicBezTo>
                      <a:pt x="14048" y="5042"/>
                      <a:pt x="13006" y="4504"/>
                      <a:pt x="11830" y="4202"/>
                    </a:cubicBezTo>
                    <a:cubicBezTo>
                      <a:pt x="11292" y="4067"/>
                      <a:pt x="10687" y="3933"/>
                      <a:pt x="10082" y="3899"/>
                    </a:cubicBezTo>
                    <a:lnTo>
                      <a:pt x="9511" y="3899"/>
                    </a:lnTo>
                    <a:cubicBezTo>
                      <a:pt x="9142" y="3899"/>
                      <a:pt x="8738" y="3933"/>
                      <a:pt x="8301" y="4000"/>
                    </a:cubicBezTo>
                    <a:cubicBezTo>
                      <a:pt x="7260" y="4101"/>
                      <a:pt x="6251" y="4437"/>
                      <a:pt x="5243" y="5008"/>
                    </a:cubicBezTo>
                    <a:cubicBezTo>
                      <a:pt x="4437" y="5411"/>
                      <a:pt x="3697" y="5983"/>
                      <a:pt x="3059" y="6722"/>
                    </a:cubicBezTo>
                    <a:cubicBezTo>
                      <a:pt x="2420" y="7394"/>
                      <a:pt x="1916" y="8133"/>
                      <a:pt x="1446" y="8974"/>
                    </a:cubicBezTo>
                    <a:cubicBezTo>
                      <a:pt x="606" y="10587"/>
                      <a:pt x="102" y="12469"/>
                      <a:pt x="34" y="14485"/>
                    </a:cubicBezTo>
                    <a:cubicBezTo>
                      <a:pt x="1" y="15426"/>
                      <a:pt x="34" y="16367"/>
                      <a:pt x="169" y="17341"/>
                    </a:cubicBezTo>
                    <a:cubicBezTo>
                      <a:pt x="303" y="18282"/>
                      <a:pt x="505" y="19190"/>
                      <a:pt x="841" y="20030"/>
                    </a:cubicBezTo>
                    <a:cubicBezTo>
                      <a:pt x="1211" y="21038"/>
                      <a:pt x="1681" y="22046"/>
                      <a:pt x="2219" y="23021"/>
                    </a:cubicBezTo>
                    <a:cubicBezTo>
                      <a:pt x="2723" y="23894"/>
                      <a:pt x="3361" y="24768"/>
                      <a:pt x="4067" y="25608"/>
                    </a:cubicBezTo>
                    <a:cubicBezTo>
                      <a:pt x="5344" y="27087"/>
                      <a:pt x="6890" y="28465"/>
                      <a:pt x="8772" y="29742"/>
                    </a:cubicBezTo>
                    <a:cubicBezTo>
                      <a:pt x="10385" y="30784"/>
                      <a:pt x="12233" y="31792"/>
                      <a:pt x="14384" y="32766"/>
                    </a:cubicBezTo>
                    <a:cubicBezTo>
                      <a:pt x="16770" y="33808"/>
                      <a:pt x="19156" y="34648"/>
                      <a:pt x="22013" y="35623"/>
                    </a:cubicBezTo>
                    <a:cubicBezTo>
                      <a:pt x="21542" y="36093"/>
                      <a:pt x="21139" y="36597"/>
                      <a:pt x="20803" y="37169"/>
                    </a:cubicBezTo>
                    <a:cubicBezTo>
                      <a:pt x="20702" y="37337"/>
                      <a:pt x="20635" y="37538"/>
                      <a:pt x="20567" y="37706"/>
                    </a:cubicBezTo>
                    <a:cubicBezTo>
                      <a:pt x="20534" y="37807"/>
                      <a:pt x="20534" y="37874"/>
                      <a:pt x="20534" y="37975"/>
                    </a:cubicBezTo>
                    <a:lnTo>
                      <a:pt x="20534" y="38311"/>
                    </a:lnTo>
                    <a:cubicBezTo>
                      <a:pt x="20534" y="38379"/>
                      <a:pt x="20567" y="38479"/>
                      <a:pt x="20567" y="38547"/>
                    </a:cubicBezTo>
                    <a:cubicBezTo>
                      <a:pt x="20635" y="38647"/>
                      <a:pt x="20668" y="38782"/>
                      <a:pt x="20702" y="38849"/>
                    </a:cubicBezTo>
                    <a:cubicBezTo>
                      <a:pt x="20803" y="38983"/>
                      <a:pt x="20870" y="39118"/>
                      <a:pt x="21004" y="39185"/>
                    </a:cubicBezTo>
                    <a:cubicBezTo>
                      <a:pt x="21072" y="39286"/>
                      <a:pt x="21206" y="39319"/>
                      <a:pt x="21340" y="39319"/>
                    </a:cubicBezTo>
                    <a:lnTo>
                      <a:pt x="21374" y="39319"/>
                    </a:lnTo>
                    <a:cubicBezTo>
                      <a:pt x="21508" y="39319"/>
                      <a:pt x="21643" y="39286"/>
                      <a:pt x="21710" y="39219"/>
                    </a:cubicBezTo>
                    <a:cubicBezTo>
                      <a:pt x="21845" y="39185"/>
                      <a:pt x="21979" y="39118"/>
                      <a:pt x="22080" y="38983"/>
                    </a:cubicBezTo>
                    <a:cubicBezTo>
                      <a:pt x="22214" y="38849"/>
                      <a:pt x="22349" y="38715"/>
                      <a:pt x="22483" y="38647"/>
                    </a:cubicBezTo>
                    <a:cubicBezTo>
                      <a:pt x="22685" y="38379"/>
                      <a:pt x="22886" y="38143"/>
                      <a:pt x="23054" y="37841"/>
                    </a:cubicBezTo>
                    <a:cubicBezTo>
                      <a:pt x="23088" y="37774"/>
                      <a:pt x="23155" y="37706"/>
                      <a:pt x="23189" y="37639"/>
                    </a:cubicBezTo>
                    <a:lnTo>
                      <a:pt x="23323" y="37874"/>
                    </a:lnTo>
                    <a:cubicBezTo>
                      <a:pt x="23424" y="38110"/>
                      <a:pt x="23659" y="38311"/>
                      <a:pt x="23861" y="38446"/>
                    </a:cubicBezTo>
                    <a:cubicBezTo>
                      <a:pt x="24096" y="38614"/>
                      <a:pt x="24432" y="38681"/>
                      <a:pt x="24768" y="38681"/>
                    </a:cubicBezTo>
                    <a:cubicBezTo>
                      <a:pt x="24936" y="38681"/>
                      <a:pt x="25071" y="38681"/>
                      <a:pt x="25239" y="38647"/>
                    </a:cubicBezTo>
                    <a:cubicBezTo>
                      <a:pt x="25440" y="38614"/>
                      <a:pt x="25676" y="38479"/>
                      <a:pt x="25877" y="38311"/>
                    </a:cubicBezTo>
                    <a:cubicBezTo>
                      <a:pt x="26045" y="38177"/>
                      <a:pt x="26180" y="37975"/>
                      <a:pt x="26280" y="37774"/>
                    </a:cubicBezTo>
                    <a:cubicBezTo>
                      <a:pt x="26381" y="37538"/>
                      <a:pt x="26415" y="37303"/>
                      <a:pt x="26381" y="37001"/>
                    </a:cubicBezTo>
                    <a:cubicBezTo>
                      <a:pt x="26381" y="36866"/>
                      <a:pt x="26348" y="36765"/>
                      <a:pt x="26280" y="36631"/>
                    </a:cubicBezTo>
                    <a:lnTo>
                      <a:pt x="26280" y="36631"/>
                    </a:lnTo>
                    <a:cubicBezTo>
                      <a:pt x="26348" y="36665"/>
                      <a:pt x="26348" y="36665"/>
                      <a:pt x="26381" y="36665"/>
                    </a:cubicBezTo>
                    <a:cubicBezTo>
                      <a:pt x="26684" y="36799"/>
                      <a:pt x="27020" y="36866"/>
                      <a:pt x="27289" y="36933"/>
                    </a:cubicBezTo>
                    <a:cubicBezTo>
                      <a:pt x="27524" y="36967"/>
                      <a:pt x="27692" y="36967"/>
                      <a:pt x="27860" y="36967"/>
                    </a:cubicBezTo>
                    <a:cubicBezTo>
                      <a:pt x="27961" y="36967"/>
                      <a:pt x="28062" y="36967"/>
                      <a:pt x="28196" y="36933"/>
                    </a:cubicBezTo>
                    <a:cubicBezTo>
                      <a:pt x="28297" y="36933"/>
                      <a:pt x="28398" y="36833"/>
                      <a:pt x="28465" y="36799"/>
                    </a:cubicBezTo>
                    <a:lnTo>
                      <a:pt x="28633" y="36631"/>
                    </a:lnTo>
                    <a:cubicBezTo>
                      <a:pt x="28700" y="36597"/>
                      <a:pt x="28700" y="36497"/>
                      <a:pt x="28734" y="36463"/>
                    </a:cubicBezTo>
                    <a:cubicBezTo>
                      <a:pt x="28767" y="36362"/>
                      <a:pt x="28767" y="36261"/>
                      <a:pt x="28734" y="36093"/>
                    </a:cubicBezTo>
                    <a:cubicBezTo>
                      <a:pt x="28734" y="36026"/>
                      <a:pt x="28700" y="35992"/>
                      <a:pt x="28700" y="35959"/>
                    </a:cubicBezTo>
                    <a:cubicBezTo>
                      <a:pt x="28633" y="35824"/>
                      <a:pt x="28566" y="35757"/>
                      <a:pt x="28532" y="35656"/>
                    </a:cubicBezTo>
                    <a:cubicBezTo>
                      <a:pt x="28263" y="35287"/>
                      <a:pt x="27860" y="35119"/>
                      <a:pt x="27557" y="35018"/>
                    </a:cubicBezTo>
                    <a:cubicBezTo>
                      <a:pt x="27121" y="34917"/>
                      <a:pt x="26684" y="34850"/>
                      <a:pt x="26280" y="34816"/>
                    </a:cubicBezTo>
                    <a:cubicBezTo>
                      <a:pt x="27894" y="33606"/>
                      <a:pt x="29372" y="32061"/>
                      <a:pt x="30750" y="30212"/>
                    </a:cubicBezTo>
                    <a:cubicBezTo>
                      <a:pt x="32128" y="28297"/>
                      <a:pt x="33405" y="26180"/>
                      <a:pt x="34413" y="23827"/>
                    </a:cubicBezTo>
                    <a:cubicBezTo>
                      <a:pt x="35320" y="21744"/>
                      <a:pt x="35993" y="19627"/>
                      <a:pt x="36463" y="17509"/>
                    </a:cubicBezTo>
                    <a:cubicBezTo>
                      <a:pt x="36665" y="16468"/>
                      <a:pt x="36833" y="15359"/>
                      <a:pt x="36967" y="14317"/>
                    </a:cubicBezTo>
                    <a:cubicBezTo>
                      <a:pt x="37102" y="13141"/>
                      <a:pt x="37102" y="12065"/>
                      <a:pt x="37001" y="10990"/>
                    </a:cubicBezTo>
                    <a:cubicBezTo>
                      <a:pt x="36933" y="10049"/>
                      <a:pt x="36765" y="9142"/>
                      <a:pt x="36530" y="8369"/>
                    </a:cubicBezTo>
                    <a:cubicBezTo>
                      <a:pt x="36463" y="8066"/>
                      <a:pt x="36329" y="7764"/>
                      <a:pt x="36194" y="7461"/>
                    </a:cubicBezTo>
                    <a:cubicBezTo>
                      <a:pt x="35993" y="6722"/>
                      <a:pt x="35656" y="6016"/>
                      <a:pt x="35287" y="5344"/>
                    </a:cubicBezTo>
                    <a:cubicBezTo>
                      <a:pt x="34816" y="4504"/>
                      <a:pt x="34178" y="3731"/>
                      <a:pt x="33472" y="3025"/>
                    </a:cubicBezTo>
                    <a:cubicBezTo>
                      <a:pt x="32666" y="2252"/>
                      <a:pt x="31758" y="1580"/>
                      <a:pt x="30649" y="1043"/>
                    </a:cubicBezTo>
                    <a:cubicBezTo>
                      <a:pt x="30145" y="807"/>
                      <a:pt x="29607" y="572"/>
                      <a:pt x="29103" y="370"/>
                    </a:cubicBezTo>
                    <a:cubicBezTo>
                      <a:pt x="28599" y="202"/>
                      <a:pt x="28095" y="68"/>
                      <a:pt x="27557" y="34"/>
                    </a:cubicBezTo>
                    <a:cubicBezTo>
                      <a:pt x="27121" y="34"/>
                      <a:pt x="26751" y="1"/>
                      <a:pt x="263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>
                <a:off x="3867550" y="3096925"/>
                <a:ext cx="215100" cy="35202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4081" extrusionOk="0">
                    <a:moveTo>
                      <a:pt x="1277" y="0"/>
                    </a:moveTo>
                    <a:cubicBezTo>
                      <a:pt x="1143" y="0"/>
                      <a:pt x="1042" y="0"/>
                      <a:pt x="941" y="34"/>
                    </a:cubicBezTo>
                    <a:cubicBezTo>
                      <a:pt x="639" y="135"/>
                      <a:pt x="336" y="336"/>
                      <a:pt x="202" y="639"/>
                    </a:cubicBezTo>
                    <a:cubicBezTo>
                      <a:pt x="34" y="907"/>
                      <a:pt x="0" y="1244"/>
                      <a:pt x="101" y="1546"/>
                    </a:cubicBezTo>
                    <a:cubicBezTo>
                      <a:pt x="168" y="1815"/>
                      <a:pt x="370" y="2151"/>
                      <a:pt x="672" y="2252"/>
                    </a:cubicBezTo>
                    <a:cubicBezTo>
                      <a:pt x="1143" y="2453"/>
                      <a:pt x="1613" y="2722"/>
                      <a:pt x="2016" y="2957"/>
                    </a:cubicBezTo>
                    <a:lnTo>
                      <a:pt x="2050" y="3025"/>
                    </a:lnTo>
                    <a:cubicBezTo>
                      <a:pt x="2453" y="3226"/>
                      <a:pt x="2856" y="3495"/>
                      <a:pt x="3327" y="3798"/>
                    </a:cubicBezTo>
                    <a:cubicBezTo>
                      <a:pt x="3965" y="4268"/>
                      <a:pt x="4537" y="4873"/>
                      <a:pt x="5074" y="5545"/>
                    </a:cubicBezTo>
                    <a:cubicBezTo>
                      <a:pt x="5679" y="6284"/>
                      <a:pt x="6183" y="7091"/>
                      <a:pt x="6520" y="7897"/>
                    </a:cubicBezTo>
                    <a:cubicBezTo>
                      <a:pt x="7024" y="9040"/>
                      <a:pt x="7360" y="10216"/>
                      <a:pt x="7528" y="11292"/>
                    </a:cubicBezTo>
                    <a:cubicBezTo>
                      <a:pt x="7629" y="12165"/>
                      <a:pt x="7629" y="12938"/>
                      <a:pt x="7561" y="13644"/>
                    </a:cubicBezTo>
                    <a:cubicBezTo>
                      <a:pt x="7528" y="13812"/>
                      <a:pt x="7729" y="14014"/>
                      <a:pt x="7897" y="14081"/>
                    </a:cubicBezTo>
                    <a:lnTo>
                      <a:pt x="7998" y="14081"/>
                    </a:lnTo>
                    <a:cubicBezTo>
                      <a:pt x="8133" y="14081"/>
                      <a:pt x="8368" y="13946"/>
                      <a:pt x="8401" y="13745"/>
                    </a:cubicBezTo>
                    <a:cubicBezTo>
                      <a:pt x="8469" y="13174"/>
                      <a:pt x="8536" y="12569"/>
                      <a:pt x="8569" y="11897"/>
                    </a:cubicBezTo>
                    <a:cubicBezTo>
                      <a:pt x="8603" y="11258"/>
                      <a:pt x="8569" y="10620"/>
                      <a:pt x="8536" y="9914"/>
                    </a:cubicBezTo>
                    <a:cubicBezTo>
                      <a:pt x="8469" y="9275"/>
                      <a:pt x="8368" y="8603"/>
                      <a:pt x="8200" y="7864"/>
                    </a:cubicBezTo>
                    <a:cubicBezTo>
                      <a:pt x="8032" y="7192"/>
                      <a:pt x="7864" y="6553"/>
                      <a:pt x="7595" y="5915"/>
                    </a:cubicBezTo>
                    <a:cubicBezTo>
                      <a:pt x="7360" y="5243"/>
                      <a:pt x="7024" y="4604"/>
                      <a:pt x="6620" y="3999"/>
                    </a:cubicBezTo>
                    <a:lnTo>
                      <a:pt x="6116" y="3226"/>
                    </a:lnTo>
                    <a:cubicBezTo>
                      <a:pt x="5881" y="2890"/>
                      <a:pt x="5579" y="2554"/>
                      <a:pt x="5276" y="2218"/>
                    </a:cubicBezTo>
                    <a:cubicBezTo>
                      <a:pt x="4839" y="1714"/>
                      <a:pt x="4268" y="1244"/>
                      <a:pt x="3562" y="840"/>
                    </a:cubicBezTo>
                    <a:cubicBezTo>
                      <a:pt x="2991" y="471"/>
                      <a:pt x="2252" y="202"/>
                      <a:pt x="1512" y="34"/>
                    </a:cubicBezTo>
                    <a:cubicBezTo>
                      <a:pt x="1479" y="0"/>
                      <a:pt x="1344" y="0"/>
                      <a:pt x="1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11"/>
              <p:cNvSpPr/>
              <p:nvPr/>
            </p:nvSpPr>
            <p:spPr>
              <a:xfrm>
                <a:off x="4040600" y="3458175"/>
                <a:ext cx="4205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581" extrusionOk="0">
                    <a:moveTo>
                      <a:pt x="774" y="1"/>
                    </a:moveTo>
                    <a:cubicBezTo>
                      <a:pt x="572" y="1"/>
                      <a:pt x="337" y="169"/>
                      <a:pt x="236" y="269"/>
                    </a:cubicBezTo>
                    <a:cubicBezTo>
                      <a:pt x="102" y="437"/>
                      <a:pt x="1" y="673"/>
                      <a:pt x="68" y="874"/>
                    </a:cubicBezTo>
                    <a:cubicBezTo>
                      <a:pt x="102" y="1076"/>
                      <a:pt x="169" y="1278"/>
                      <a:pt x="337" y="1412"/>
                    </a:cubicBezTo>
                    <a:cubicBezTo>
                      <a:pt x="505" y="1546"/>
                      <a:pt x="707" y="1580"/>
                      <a:pt x="942" y="1580"/>
                    </a:cubicBezTo>
                    <a:cubicBezTo>
                      <a:pt x="1143" y="1580"/>
                      <a:pt x="1345" y="1412"/>
                      <a:pt x="1479" y="1278"/>
                    </a:cubicBezTo>
                    <a:cubicBezTo>
                      <a:pt x="1614" y="1110"/>
                      <a:pt x="1681" y="908"/>
                      <a:pt x="1647" y="706"/>
                    </a:cubicBezTo>
                    <a:cubicBezTo>
                      <a:pt x="1614" y="505"/>
                      <a:pt x="1513" y="269"/>
                      <a:pt x="1345" y="169"/>
                    </a:cubicBezTo>
                    <a:cubicBezTo>
                      <a:pt x="1177" y="34"/>
                      <a:pt x="1009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11"/>
              <p:cNvSpPr/>
              <p:nvPr/>
            </p:nvSpPr>
            <p:spPr>
              <a:xfrm>
                <a:off x="3424775" y="3469125"/>
                <a:ext cx="109250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897" extrusionOk="0">
                    <a:moveTo>
                      <a:pt x="2178" y="0"/>
                    </a:moveTo>
                    <a:cubicBezTo>
                      <a:pt x="1970" y="0"/>
                      <a:pt x="1757" y="32"/>
                      <a:pt x="1547" y="100"/>
                    </a:cubicBezTo>
                    <a:cubicBezTo>
                      <a:pt x="538" y="436"/>
                      <a:pt x="1" y="1545"/>
                      <a:pt x="337" y="2587"/>
                    </a:cubicBezTo>
                    <a:cubicBezTo>
                      <a:pt x="632" y="3392"/>
                      <a:pt x="1377" y="3897"/>
                      <a:pt x="2178" y="3897"/>
                    </a:cubicBezTo>
                    <a:cubicBezTo>
                      <a:pt x="2381" y="3897"/>
                      <a:pt x="2587" y="3865"/>
                      <a:pt x="2790" y="3797"/>
                    </a:cubicBezTo>
                    <a:cubicBezTo>
                      <a:pt x="3798" y="3461"/>
                      <a:pt x="4370" y="2385"/>
                      <a:pt x="4033" y="1310"/>
                    </a:cubicBezTo>
                    <a:cubicBezTo>
                      <a:pt x="3765" y="505"/>
                      <a:pt x="3004" y="0"/>
                      <a:pt x="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>
                <a:off x="3849900" y="3370825"/>
                <a:ext cx="109250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881" extrusionOk="0">
                    <a:moveTo>
                      <a:pt x="2178" y="0"/>
                    </a:moveTo>
                    <a:cubicBezTo>
                      <a:pt x="1969" y="0"/>
                      <a:pt x="1756" y="33"/>
                      <a:pt x="1546" y="100"/>
                    </a:cubicBezTo>
                    <a:cubicBezTo>
                      <a:pt x="538" y="436"/>
                      <a:pt x="0" y="1512"/>
                      <a:pt x="336" y="2554"/>
                    </a:cubicBezTo>
                    <a:cubicBezTo>
                      <a:pt x="609" y="3372"/>
                      <a:pt x="1370" y="3881"/>
                      <a:pt x="2222" y="3881"/>
                    </a:cubicBezTo>
                    <a:cubicBezTo>
                      <a:pt x="2419" y="3881"/>
                      <a:pt x="2621" y="3854"/>
                      <a:pt x="2823" y="3797"/>
                    </a:cubicBezTo>
                    <a:cubicBezTo>
                      <a:pt x="3831" y="3461"/>
                      <a:pt x="4369" y="2352"/>
                      <a:pt x="4033" y="1310"/>
                    </a:cubicBezTo>
                    <a:cubicBezTo>
                      <a:pt x="3765" y="505"/>
                      <a:pt x="3004" y="0"/>
                      <a:pt x="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>
                <a:off x="3597850" y="3431300"/>
                <a:ext cx="206700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8268" h="6218" extrusionOk="0">
                    <a:moveTo>
                      <a:pt x="5377" y="3999"/>
                    </a:moveTo>
                    <a:cubicBezTo>
                      <a:pt x="5512" y="3999"/>
                      <a:pt x="5680" y="3999"/>
                      <a:pt x="5781" y="4066"/>
                    </a:cubicBezTo>
                    <a:cubicBezTo>
                      <a:pt x="6016" y="4100"/>
                      <a:pt x="6184" y="4134"/>
                      <a:pt x="6352" y="4201"/>
                    </a:cubicBezTo>
                    <a:cubicBezTo>
                      <a:pt x="6520" y="4302"/>
                      <a:pt x="6621" y="4369"/>
                      <a:pt x="6789" y="4470"/>
                    </a:cubicBezTo>
                    <a:lnTo>
                      <a:pt x="6923" y="4604"/>
                    </a:lnTo>
                    <a:cubicBezTo>
                      <a:pt x="6856" y="4671"/>
                      <a:pt x="6722" y="4772"/>
                      <a:pt x="6621" y="4907"/>
                    </a:cubicBezTo>
                    <a:cubicBezTo>
                      <a:pt x="6352" y="5108"/>
                      <a:pt x="6050" y="5310"/>
                      <a:pt x="5680" y="5478"/>
                    </a:cubicBezTo>
                    <a:cubicBezTo>
                      <a:pt x="5277" y="5646"/>
                      <a:pt x="4873" y="5780"/>
                      <a:pt x="4437" y="5848"/>
                    </a:cubicBezTo>
                    <a:cubicBezTo>
                      <a:pt x="4201" y="5881"/>
                      <a:pt x="3899" y="5881"/>
                      <a:pt x="3664" y="5881"/>
                    </a:cubicBezTo>
                    <a:cubicBezTo>
                      <a:pt x="3496" y="5881"/>
                      <a:pt x="3328" y="5881"/>
                      <a:pt x="3193" y="5848"/>
                    </a:cubicBezTo>
                    <a:cubicBezTo>
                      <a:pt x="3059" y="5848"/>
                      <a:pt x="2857" y="5814"/>
                      <a:pt x="2689" y="5780"/>
                    </a:cubicBezTo>
                    <a:cubicBezTo>
                      <a:pt x="2723" y="5680"/>
                      <a:pt x="2723" y="5612"/>
                      <a:pt x="2756" y="5512"/>
                    </a:cubicBezTo>
                    <a:cubicBezTo>
                      <a:pt x="2857" y="5343"/>
                      <a:pt x="2924" y="5175"/>
                      <a:pt x="3059" y="5041"/>
                    </a:cubicBezTo>
                    <a:cubicBezTo>
                      <a:pt x="3193" y="4907"/>
                      <a:pt x="3361" y="4772"/>
                      <a:pt x="3529" y="4604"/>
                    </a:cubicBezTo>
                    <a:cubicBezTo>
                      <a:pt x="3731" y="4436"/>
                      <a:pt x="3932" y="4302"/>
                      <a:pt x="4201" y="4201"/>
                    </a:cubicBezTo>
                    <a:cubicBezTo>
                      <a:pt x="4437" y="4100"/>
                      <a:pt x="4739" y="4066"/>
                      <a:pt x="5041" y="3999"/>
                    </a:cubicBezTo>
                    <a:close/>
                    <a:moveTo>
                      <a:pt x="6755" y="0"/>
                    </a:moveTo>
                    <a:cubicBezTo>
                      <a:pt x="6634" y="61"/>
                      <a:pt x="6538" y="73"/>
                      <a:pt x="6450" y="73"/>
                    </a:cubicBezTo>
                    <a:cubicBezTo>
                      <a:pt x="6392" y="73"/>
                      <a:pt x="6339" y="67"/>
                      <a:pt x="6285" y="67"/>
                    </a:cubicBezTo>
                    <a:cubicBezTo>
                      <a:pt x="6184" y="67"/>
                      <a:pt x="6016" y="67"/>
                      <a:pt x="5814" y="101"/>
                    </a:cubicBezTo>
                    <a:cubicBezTo>
                      <a:pt x="5714" y="135"/>
                      <a:pt x="5546" y="202"/>
                      <a:pt x="5377" y="303"/>
                    </a:cubicBezTo>
                    <a:cubicBezTo>
                      <a:pt x="5209" y="403"/>
                      <a:pt x="5075" y="538"/>
                      <a:pt x="4941" y="639"/>
                    </a:cubicBezTo>
                    <a:cubicBezTo>
                      <a:pt x="4806" y="740"/>
                      <a:pt x="4739" y="874"/>
                      <a:pt x="4605" y="975"/>
                    </a:cubicBezTo>
                    <a:cubicBezTo>
                      <a:pt x="4470" y="1109"/>
                      <a:pt x="4369" y="1277"/>
                      <a:pt x="4201" y="1378"/>
                    </a:cubicBezTo>
                    <a:cubicBezTo>
                      <a:pt x="4033" y="1479"/>
                      <a:pt x="3899" y="1580"/>
                      <a:pt x="3764" y="1647"/>
                    </a:cubicBezTo>
                    <a:cubicBezTo>
                      <a:pt x="3697" y="1714"/>
                      <a:pt x="3630" y="1714"/>
                      <a:pt x="3563" y="1748"/>
                    </a:cubicBezTo>
                    <a:lnTo>
                      <a:pt x="3529" y="1748"/>
                    </a:lnTo>
                    <a:cubicBezTo>
                      <a:pt x="3193" y="1748"/>
                      <a:pt x="2891" y="1680"/>
                      <a:pt x="2689" y="1613"/>
                    </a:cubicBezTo>
                    <a:cubicBezTo>
                      <a:pt x="2521" y="1580"/>
                      <a:pt x="2353" y="1546"/>
                      <a:pt x="2118" y="1479"/>
                    </a:cubicBezTo>
                    <a:cubicBezTo>
                      <a:pt x="2050" y="1445"/>
                      <a:pt x="1950" y="1445"/>
                      <a:pt x="1882" y="1412"/>
                    </a:cubicBezTo>
                    <a:cubicBezTo>
                      <a:pt x="1748" y="1344"/>
                      <a:pt x="1614" y="1344"/>
                      <a:pt x="1513" y="1344"/>
                    </a:cubicBezTo>
                    <a:cubicBezTo>
                      <a:pt x="1244" y="1344"/>
                      <a:pt x="1042" y="1412"/>
                      <a:pt x="874" y="1479"/>
                    </a:cubicBezTo>
                    <a:cubicBezTo>
                      <a:pt x="673" y="1580"/>
                      <a:pt x="538" y="1680"/>
                      <a:pt x="370" y="1849"/>
                    </a:cubicBezTo>
                    <a:cubicBezTo>
                      <a:pt x="101" y="2117"/>
                      <a:pt x="1" y="2487"/>
                      <a:pt x="1" y="2991"/>
                    </a:cubicBezTo>
                    <a:cubicBezTo>
                      <a:pt x="1" y="3159"/>
                      <a:pt x="1" y="3361"/>
                      <a:pt x="34" y="3630"/>
                    </a:cubicBezTo>
                    <a:cubicBezTo>
                      <a:pt x="68" y="3831"/>
                      <a:pt x="101" y="4100"/>
                      <a:pt x="236" y="4268"/>
                    </a:cubicBezTo>
                    <a:cubicBezTo>
                      <a:pt x="404" y="4604"/>
                      <a:pt x="605" y="4940"/>
                      <a:pt x="908" y="5209"/>
                    </a:cubicBezTo>
                    <a:cubicBezTo>
                      <a:pt x="1177" y="5478"/>
                      <a:pt x="1446" y="5680"/>
                      <a:pt x="1849" y="5848"/>
                    </a:cubicBezTo>
                    <a:cubicBezTo>
                      <a:pt x="2387" y="6116"/>
                      <a:pt x="3025" y="6217"/>
                      <a:pt x="3731" y="6217"/>
                    </a:cubicBezTo>
                    <a:lnTo>
                      <a:pt x="4201" y="6217"/>
                    </a:lnTo>
                    <a:cubicBezTo>
                      <a:pt x="4974" y="6150"/>
                      <a:pt x="5781" y="5881"/>
                      <a:pt x="6520" y="5512"/>
                    </a:cubicBezTo>
                    <a:cubicBezTo>
                      <a:pt x="7226" y="5108"/>
                      <a:pt x="7763" y="4503"/>
                      <a:pt x="8032" y="3831"/>
                    </a:cubicBezTo>
                    <a:cubicBezTo>
                      <a:pt x="8200" y="3495"/>
                      <a:pt x="8268" y="3092"/>
                      <a:pt x="8268" y="2655"/>
                    </a:cubicBezTo>
                    <a:cubicBezTo>
                      <a:pt x="8268" y="2185"/>
                      <a:pt x="8200" y="1748"/>
                      <a:pt x="8066" y="1311"/>
                    </a:cubicBezTo>
                    <a:cubicBezTo>
                      <a:pt x="7932" y="975"/>
                      <a:pt x="7730" y="571"/>
                      <a:pt x="7293" y="269"/>
                    </a:cubicBezTo>
                    <a:cubicBezTo>
                      <a:pt x="7125" y="135"/>
                      <a:pt x="6923" y="67"/>
                      <a:pt x="67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7" name="Google Shape;207;p11"/>
            <p:cNvSpPr/>
            <p:nvPr/>
          </p:nvSpPr>
          <p:spPr>
            <a:xfrm>
              <a:off x="6933975" y="1187700"/>
              <a:ext cx="115125" cy="56325"/>
            </a:xfrm>
            <a:custGeom>
              <a:avLst/>
              <a:gdLst/>
              <a:ahLst/>
              <a:cxnLst/>
              <a:rect l="l" t="t" r="r" b="b"/>
              <a:pathLst>
                <a:path w="4605" h="2253" extrusionOk="0">
                  <a:moveTo>
                    <a:pt x="3126" y="1"/>
                  </a:moveTo>
                  <a:cubicBezTo>
                    <a:pt x="2723" y="1"/>
                    <a:pt x="2320" y="68"/>
                    <a:pt x="1883" y="202"/>
                  </a:cubicBezTo>
                  <a:cubicBezTo>
                    <a:pt x="1412" y="337"/>
                    <a:pt x="1043" y="538"/>
                    <a:pt x="673" y="807"/>
                  </a:cubicBezTo>
                  <a:cubicBezTo>
                    <a:pt x="538" y="908"/>
                    <a:pt x="404" y="1042"/>
                    <a:pt x="270" y="1210"/>
                  </a:cubicBezTo>
                  <a:cubicBezTo>
                    <a:pt x="135" y="1378"/>
                    <a:pt x="68" y="1580"/>
                    <a:pt x="1" y="1815"/>
                  </a:cubicBezTo>
                  <a:cubicBezTo>
                    <a:pt x="1" y="1849"/>
                    <a:pt x="1" y="1916"/>
                    <a:pt x="68" y="1983"/>
                  </a:cubicBezTo>
                  <a:cubicBezTo>
                    <a:pt x="102" y="2017"/>
                    <a:pt x="135" y="2051"/>
                    <a:pt x="236" y="2084"/>
                  </a:cubicBezTo>
                  <a:cubicBezTo>
                    <a:pt x="270" y="2151"/>
                    <a:pt x="303" y="2151"/>
                    <a:pt x="337" y="2151"/>
                  </a:cubicBezTo>
                  <a:cubicBezTo>
                    <a:pt x="606" y="2219"/>
                    <a:pt x="908" y="2252"/>
                    <a:pt x="1211" y="2252"/>
                  </a:cubicBezTo>
                  <a:cubicBezTo>
                    <a:pt x="1345" y="2252"/>
                    <a:pt x="1547" y="2252"/>
                    <a:pt x="1681" y="2219"/>
                  </a:cubicBezTo>
                  <a:cubicBezTo>
                    <a:pt x="2185" y="2185"/>
                    <a:pt x="2689" y="2051"/>
                    <a:pt x="3227" y="1849"/>
                  </a:cubicBezTo>
                  <a:cubicBezTo>
                    <a:pt x="3429" y="1748"/>
                    <a:pt x="3630" y="1681"/>
                    <a:pt x="3832" y="1546"/>
                  </a:cubicBezTo>
                  <a:cubicBezTo>
                    <a:pt x="4101" y="1412"/>
                    <a:pt x="4269" y="1311"/>
                    <a:pt x="4437" y="1143"/>
                  </a:cubicBezTo>
                  <a:cubicBezTo>
                    <a:pt x="4571" y="1009"/>
                    <a:pt x="4605" y="841"/>
                    <a:pt x="4605" y="673"/>
                  </a:cubicBezTo>
                  <a:cubicBezTo>
                    <a:pt x="4605" y="572"/>
                    <a:pt x="4538" y="505"/>
                    <a:pt x="4470" y="471"/>
                  </a:cubicBezTo>
                  <a:cubicBezTo>
                    <a:pt x="4437" y="370"/>
                    <a:pt x="4336" y="337"/>
                    <a:pt x="4269" y="303"/>
                  </a:cubicBezTo>
                  <a:cubicBezTo>
                    <a:pt x="4168" y="236"/>
                    <a:pt x="4101" y="202"/>
                    <a:pt x="4033" y="202"/>
                  </a:cubicBezTo>
                  <a:cubicBezTo>
                    <a:pt x="3966" y="169"/>
                    <a:pt x="3832" y="169"/>
                    <a:pt x="3765" y="135"/>
                  </a:cubicBezTo>
                  <a:cubicBezTo>
                    <a:pt x="3563" y="34"/>
                    <a:pt x="3328" y="34"/>
                    <a:pt x="3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8" name="Google Shape;208;p11"/>
          <p:cNvSpPr/>
          <p:nvPr/>
        </p:nvSpPr>
        <p:spPr>
          <a:xfrm>
            <a:off x="-692800" y="5086224"/>
            <a:ext cx="2659469" cy="2272864"/>
          </a:xfrm>
          <a:custGeom>
            <a:avLst/>
            <a:gdLst/>
            <a:ahLst/>
            <a:cxnLst/>
            <a:rect l="l" t="t" r="r" b="b"/>
            <a:pathLst>
              <a:path w="75862" h="64834" extrusionOk="0">
                <a:moveTo>
                  <a:pt x="27486" y="0"/>
                </a:moveTo>
                <a:cubicBezTo>
                  <a:pt x="14236" y="0"/>
                  <a:pt x="1" y="11922"/>
                  <a:pt x="4464" y="32119"/>
                </a:cubicBezTo>
                <a:cubicBezTo>
                  <a:pt x="7408" y="45427"/>
                  <a:pt x="22347" y="63271"/>
                  <a:pt x="37187" y="64723"/>
                </a:cubicBezTo>
                <a:cubicBezTo>
                  <a:pt x="37950" y="64797"/>
                  <a:pt x="38755" y="64834"/>
                  <a:pt x="39593" y="64834"/>
                </a:cubicBezTo>
                <a:cubicBezTo>
                  <a:pt x="53258" y="64834"/>
                  <a:pt x="75862" y="55139"/>
                  <a:pt x="69752" y="38346"/>
                </a:cubicBezTo>
                <a:cubicBezTo>
                  <a:pt x="65972" y="27962"/>
                  <a:pt x="54255" y="28240"/>
                  <a:pt x="46358" y="22849"/>
                </a:cubicBezTo>
                <a:cubicBezTo>
                  <a:pt x="38023" y="17180"/>
                  <a:pt x="46975" y="9660"/>
                  <a:pt x="39376" y="3872"/>
                </a:cubicBezTo>
                <a:cubicBezTo>
                  <a:pt x="35961" y="1249"/>
                  <a:pt x="31775" y="0"/>
                  <a:pt x="274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11"/>
          <p:cNvSpPr/>
          <p:nvPr/>
        </p:nvSpPr>
        <p:spPr>
          <a:xfrm rot="-5400000">
            <a:off x="1418363" y="6009581"/>
            <a:ext cx="483296" cy="42617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1"/>
          <p:cNvSpPr/>
          <p:nvPr/>
        </p:nvSpPr>
        <p:spPr>
          <a:xfrm rot="-2700000">
            <a:off x="10759029" y="-656957"/>
            <a:ext cx="1869916" cy="2295644"/>
          </a:xfrm>
          <a:custGeom>
            <a:avLst/>
            <a:gdLst/>
            <a:ahLst/>
            <a:cxnLst/>
            <a:rect l="l" t="t" r="r" b="b"/>
            <a:pathLst>
              <a:path w="56098" h="68870" extrusionOk="0">
                <a:moveTo>
                  <a:pt x="27540" y="1"/>
                </a:moveTo>
                <a:cubicBezTo>
                  <a:pt x="25846" y="1"/>
                  <a:pt x="24016" y="377"/>
                  <a:pt x="22022" y="1226"/>
                </a:cubicBezTo>
                <a:cubicBezTo>
                  <a:pt x="3980" y="8924"/>
                  <a:pt x="18521" y="22730"/>
                  <a:pt x="17626" y="35302"/>
                </a:cubicBezTo>
                <a:cubicBezTo>
                  <a:pt x="16950" y="44552"/>
                  <a:pt x="1" y="49286"/>
                  <a:pt x="7799" y="60247"/>
                </a:cubicBezTo>
                <a:cubicBezTo>
                  <a:pt x="12119" y="66326"/>
                  <a:pt x="17081" y="68870"/>
                  <a:pt x="22065" y="68870"/>
                </a:cubicBezTo>
                <a:cubicBezTo>
                  <a:pt x="38955" y="68870"/>
                  <a:pt x="56098" y="39657"/>
                  <a:pt x="49355" y="19766"/>
                </a:cubicBezTo>
                <a:cubicBezTo>
                  <a:pt x="42898" y="13377"/>
                  <a:pt x="37638" y="1"/>
                  <a:pt x="275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1"/>
          <p:cNvSpPr/>
          <p:nvPr/>
        </p:nvSpPr>
        <p:spPr>
          <a:xfrm rot="-5400000">
            <a:off x="9868670" y="5346676"/>
            <a:ext cx="309589" cy="27300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1"/>
          <p:cNvSpPr/>
          <p:nvPr/>
        </p:nvSpPr>
        <p:spPr>
          <a:xfrm rot="-5400000">
            <a:off x="10209940" y="5649268"/>
            <a:ext cx="191061" cy="16847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1"/>
          <p:cNvSpPr/>
          <p:nvPr/>
        </p:nvSpPr>
        <p:spPr>
          <a:xfrm rot="2527600">
            <a:off x="10113237" y="662369"/>
            <a:ext cx="303820" cy="791703"/>
          </a:xfrm>
          <a:custGeom>
            <a:avLst/>
            <a:gdLst/>
            <a:ahLst/>
            <a:cxnLst/>
            <a:rect l="l" t="t" r="r" b="b"/>
            <a:pathLst>
              <a:path w="10049" h="26186" extrusionOk="0">
                <a:moveTo>
                  <a:pt x="6026" y="9334"/>
                </a:moveTo>
                <a:cubicBezTo>
                  <a:pt x="6036" y="9343"/>
                  <a:pt x="6050" y="9343"/>
                  <a:pt x="6050" y="9343"/>
                </a:cubicBezTo>
                <a:cubicBezTo>
                  <a:pt x="6042" y="9340"/>
                  <a:pt x="6034" y="9337"/>
                  <a:pt x="6026" y="9334"/>
                </a:cubicBezTo>
                <a:close/>
                <a:moveTo>
                  <a:pt x="3093" y="8839"/>
                </a:moveTo>
                <a:cubicBezTo>
                  <a:pt x="3529" y="8839"/>
                  <a:pt x="3899" y="8839"/>
                  <a:pt x="4336" y="8872"/>
                </a:cubicBezTo>
                <a:cubicBezTo>
                  <a:pt x="4899" y="8972"/>
                  <a:pt x="5494" y="9136"/>
                  <a:pt x="6026" y="9334"/>
                </a:cubicBezTo>
                <a:lnTo>
                  <a:pt x="6026" y="9334"/>
                </a:lnTo>
                <a:cubicBezTo>
                  <a:pt x="6021" y="9329"/>
                  <a:pt x="6016" y="9321"/>
                  <a:pt x="6016" y="9309"/>
                </a:cubicBezTo>
                <a:lnTo>
                  <a:pt x="6016" y="9309"/>
                </a:lnTo>
                <a:cubicBezTo>
                  <a:pt x="6016" y="9309"/>
                  <a:pt x="6050" y="9309"/>
                  <a:pt x="6050" y="9343"/>
                </a:cubicBezTo>
                <a:cubicBezTo>
                  <a:pt x="6420" y="9511"/>
                  <a:pt x="6756" y="9679"/>
                  <a:pt x="7092" y="9914"/>
                </a:cubicBezTo>
                <a:cubicBezTo>
                  <a:pt x="6554" y="10351"/>
                  <a:pt x="5983" y="10654"/>
                  <a:pt x="5344" y="10922"/>
                </a:cubicBezTo>
                <a:cubicBezTo>
                  <a:pt x="4605" y="11225"/>
                  <a:pt x="3865" y="11426"/>
                  <a:pt x="3126" y="11561"/>
                </a:cubicBezTo>
                <a:cubicBezTo>
                  <a:pt x="2925" y="11578"/>
                  <a:pt x="2731" y="11586"/>
                  <a:pt x="2542" y="11586"/>
                </a:cubicBezTo>
                <a:cubicBezTo>
                  <a:pt x="2353" y="11586"/>
                  <a:pt x="2168" y="11578"/>
                  <a:pt x="1984" y="11561"/>
                </a:cubicBezTo>
                <a:lnTo>
                  <a:pt x="1479" y="11426"/>
                </a:lnTo>
                <a:cubicBezTo>
                  <a:pt x="1379" y="11393"/>
                  <a:pt x="1345" y="11359"/>
                  <a:pt x="1244" y="11292"/>
                </a:cubicBezTo>
                <a:lnTo>
                  <a:pt x="1177" y="11225"/>
                </a:lnTo>
                <a:cubicBezTo>
                  <a:pt x="1143" y="11191"/>
                  <a:pt x="1143" y="11158"/>
                  <a:pt x="1076" y="11090"/>
                </a:cubicBezTo>
                <a:cubicBezTo>
                  <a:pt x="1076" y="11057"/>
                  <a:pt x="1043" y="11023"/>
                  <a:pt x="1043" y="10956"/>
                </a:cubicBezTo>
                <a:lnTo>
                  <a:pt x="1043" y="10721"/>
                </a:lnTo>
                <a:lnTo>
                  <a:pt x="1177" y="10217"/>
                </a:lnTo>
                <a:cubicBezTo>
                  <a:pt x="1244" y="10049"/>
                  <a:pt x="1345" y="9881"/>
                  <a:pt x="1479" y="9713"/>
                </a:cubicBezTo>
                <a:lnTo>
                  <a:pt x="1849" y="9343"/>
                </a:lnTo>
                <a:cubicBezTo>
                  <a:pt x="2017" y="9208"/>
                  <a:pt x="2185" y="9141"/>
                  <a:pt x="2353" y="9040"/>
                </a:cubicBezTo>
                <a:cubicBezTo>
                  <a:pt x="2588" y="8973"/>
                  <a:pt x="2857" y="8872"/>
                  <a:pt x="3093" y="8839"/>
                </a:cubicBezTo>
                <a:close/>
                <a:moveTo>
                  <a:pt x="6722" y="15627"/>
                </a:moveTo>
                <a:cubicBezTo>
                  <a:pt x="6722" y="15627"/>
                  <a:pt x="6756" y="15627"/>
                  <a:pt x="6756" y="15694"/>
                </a:cubicBezTo>
                <a:cubicBezTo>
                  <a:pt x="6756" y="15627"/>
                  <a:pt x="6756" y="15627"/>
                  <a:pt x="6722" y="15627"/>
                </a:cubicBezTo>
                <a:close/>
                <a:moveTo>
                  <a:pt x="2992" y="15795"/>
                </a:moveTo>
                <a:cubicBezTo>
                  <a:pt x="2958" y="15795"/>
                  <a:pt x="2958" y="15795"/>
                  <a:pt x="2891" y="15862"/>
                </a:cubicBezTo>
                <a:cubicBezTo>
                  <a:pt x="2925" y="15862"/>
                  <a:pt x="2925" y="15795"/>
                  <a:pt x="2992" y="15795"/>
                </a:cubicBezTo>
                <a:close/>
                <a:moveTo>
                  <a:pt x="4370" y="15358"/>
                </a:moveTo>
                <a:cubicBezTo>
                  <a:pt x="4874" y="15358"/>
                  <a:pt x="5344" y="15358"/>
                  <a:pt x="5815" y="15392"/>
                </a:cubicBezTo>
                <a:cubicBezTo>
                  <a:pt x="6117" y="15426"/>
                  <a:pt x="6487" y="15526"/>
                  <a:pt x="6823" y="15627"/>
                </a:cubicBezTo>
                <a:cubicBezTo>
                  <a:pt x="7024" y="15728"/>
                  <a:pt x="7260" y="15862"/>
                  <a:pt x="7428" y="16030"/>
                </a:cubicBezTo>
                <a:lnTo>
                  <a:pt x="7495" y="16064"/>
                </a:lnTo>
                <a:cubicBezTo>
                  <a:pt x="7192" y="16367"/>
                  <a:pt x="6890" y="16635"/>
                  <a:pt x="6588" y="16904"/>
                </a:cubicBezTo>
                <a:cubicBezTo>
                  <a:pt x="6184" y="17240"/>
                  <a:pt x="5714" y="17475"/>
                  <a:pt x="5210" y="17711"/>
                </a:cubicBezTo>
                <a:cubicBezTo>
                  <a:pt x="4840" y="17879"/>
                  <a:pt x="4470" y="17946"/>
                  <a:pt x="4067" y="18047"/>
                </a:cubicBezTo>
                <a:cubicBezTo>
                  <a:pt x="3916" y="18064"/>
                  <a:pt x="3773" y="18072"/>
                  <a:pt x="3626" y="18072"/>
                </a:cubicBezTo>
                <a:cubicBezTo>
                  <a:pt x="3479" y="18072"/>
                  <a:pt x="3328" y="18064"/>
                  <a:pt x="3160" y="18047"/>
                </a:cubicBezTo>
                <a:cubicBezTo>
                  <a:pt x="2891" y="17980"/>
                  <a:pt x="2656" y="17912"/>
                  <a:pt x="2387" y="17812"/>
                </a:cubicBezTo>
                <a:cubicBezTo>
                  <a:pt x="2185" y="17744"/>
                  <a:pt x="2017" y="17610"/>
                  <a:pt x="1849" y="17475"/>
                </a:cubicBezTo>
                <a:cubicBezTo>
                  <a:pt x="1782" y="17408"/>
                  <a:pt x="1681" y="17375"/>
                  <a:pt x="1647" y="17274"/>
                </a:cubicBezTo>
                <a:cubicBezTo>
                  <a:pt x="1614" y="17240"/>
                  <a:pt x="1614" y="17207"/>
                  <a:pt x="1547" y="17139"/>
                </a:cubicBezTo>
                <a:cubicBezTo>
                  <a:pt x="1547" y="17106"/>
                  <a:pt x="1513" y="17072"/>
                  <a:pt x="1513" y="17039"/>
                </a:cubicBezTo>
                <a:lnTo>
                  <a:pt x="1513" y="16938"/>
                </a:lnTo>
                <a:cubicBezTo>
                  <a:pt x="1513" y="16904"/>
                  <a:pt x="1547" y="16871"/>
                  <a:pt x="1547" y="16803"/>
                </a:cubicBezTo>
                <a:cubicBezTo>
                  <a:pt x="1614" y="16736"/>
                  <a:pt x="1647" y="16703"/>
                  <a:pt x="1681" y="16602"/>
                </a:cubicBezTo>
                <a:cubicBezTo>
                  <a:pt x="1816" y="16467"/>
                  <a:pt x="1883" y="16333"/>
                  <a:pt x="2017" y="16266"/>
                </a:cubicBezTo>
                <a:cubicBezTo>
                  <a:pt x="2252" y="16064"/>
                  <a:pt x="2555" y="15930"/>
                  <a:pt x="2857" y="15762"/>
                </a:cubicBezTo>
                <a:cubicBezTo>
                  <a:pt x="3361" y="15560"/>
                  <a:pt x="3865" y="15426"/>
                  <a:pt x="4370" y="15358"/>
                </a:cubicBezTo>
                <a:close/>
                <a:moveTo>
                  <a:pt x="4370" y="1"/>
                </a:moveTo>
                <a:cubicBezTo>
                  <a:pt x="4067" y="101"/>
                  <a:pt x="3865" y="101"/>
                  <a:pt x="3597" y="135"/>
                </a:cubicBezTo>
                <a:cubicBezTo>
                  <a:pt x="3496" y="135"/>
                  <a:pt x="3361" y="169"/>
                  <a:pt x="3294" y="269"/>
                </a:cubicBezTo>
                <a:cubicBezTo>
                  <a:pt x="3193" y="337"/>
                  <a:pt x="3160" y="471"/>
                  <a:pt x="3160" y="605"/>
                </a:cubicBezTo>
                <a:cubicBezTo>
                  <a:pt x="3160" y="740"/>
                  <a:pt x="3193" y="841"/>
                  <a:pt x="3294" y="941"/>
                </a:cubicBezTo>
                <a:cubicBezTo>
                  <a:pt x="3352" y="1000"/>
                  <a:pt x="3460" y="1083"/>
                  <a:pt x="3554" y="1083"/>
                </a:cubicBezTo>
                <a:cubicBezTo>
                  <a:pt x="3568" y="1083"/>
                  <a:pt x="3583" y="1081"/>
                  <a:pt x="3597" y="1076"/>
                </a:cubicBezTo>
                <a:cubicBezTo>
                  <a:pt x="3832" y="1042"/>
                  <a:pt x="4059" y="1026"/>
                  <a:pt x="4286" y="1026"/>
                </a:cubicBezTo>
                <a:cubicBezTo>
                  <a:pt x="4512" y="1026"/>
                  <a:pt x="4739" y="1042"/>
                  <a:pt x="4974" y="1076"/>
                </a:cubicBezTo>
                <a:cubicBezTo>
                  <a:pt x="5344" y="1110"/>
                  <a:pt x="5714" y="1244"/>
                  <a:pt x="6083" y="1345"/>
                </a:cubicBezTo>
                <a:cubicBezTo>
                  <a:pt x="6420" y="1513"/>
                  <a:pt x="6756" y="1681"/>
                  <a:pt x="7058" y="1916"/>
                </a:cubicBezTo>
                <a:cubicBezTo>
                  <a:pt x="7360" y="2151"/>
                  <a:pt x="7663" y="2454"/>
                  <a:pt x="7898" y="2756"/>
                </a:cubicBezTo>
                <a:cubicBezTo>
                  <a:pt x="8201" y="3126"/>
                  <a:pt x="8402" y="3496"/>
                  <a:pt x="8570" y="3966"/>
                </a:cubicBezTo>
                <a:cubicBezTo>
                  <a:pt x="8738" y="4436"/>
                  <a:pt x="8873" y="4873"/>
                  <a:pt x="8940" y="5377"/>
                </a:cubicBezTo>
                <a:cubicBezTo>
                  <a:pt x="9041" y="5949"/>
                  <a:pt x="9041" y="6486"/>
                  <a:pt x="8940" y="7024"/>
                </a:cubicBezTo>
                <a:cubicBezTo>
                  <a:pt x="8906" y="7394"/>
                  <a:pt x="8839" y="7730"/>
                  <a:pt x="8705" y="8066"/>
                </a:cubicBezTo>
                <a:cubicBezTo>
                  <a:pt x="8570" y="8335"/>
                  <a:pt x="8402" y="8570"/>
                  <a:pt x="8234" y="8839"/>
                </a:cubicBezTo>
                <a:cubicBezTo>
                  <a:pt x="8100" y="9007"/>
                  <a:pt x="7965" y="9141"/>
                  <a:pt x="7797" y="9309"/>
                </a:cubicBezTo>
                <a:cubicBezTo>
                  <a:pt x="7495" y="9040"/>
                  <a:pt x="7092" y="8839"/>
                  <a:pt x="6688" y="8671"/>
                </a:cubicBezTo>
                <a:cubicBezTo>
                  <a:pt x="5882" y="8301"/>
                  <a:pt x="5075" y="8032"/>
                  <a:pt x="4202" y="7965"/>
                </a:cubicBezTo>
                <a:cubicBezTo>
                  <a:pt x="4017" y="7931"/>
                  <a:pt x="3832" y="7915"/>
                  <a:pt x="3643" y="7915"/>
                </a:cubicBezTo>
                <a:cubicBezTo>
                  <a:pt x="3454" y="7915"/>
                  <a:pt x="3261" y="7931"/>
                  <a:pt x="3059" y="7965"/>
                </a:cubicBezTo>
                <a:cubicBezTo>
                  <a:pt x="2857" y="7999"/>
                  <a:pt x="2689" y="7999"/>
                  <a:pt x="2488" y="8066"/>
                </a:cubicBezTo>
                <a:cubicBezTo>
                  <a:pt x="2252" y="8133"/>
                  <a:pt x="2084" y="8200"/>
                  <a:pt x="1883" y="8301"/>
                </a:cubicBezTo>
                <a:cubicBezTo>
                  <a:pt x="1547" y="8469"/>
                  <a:pt x="1244" y="8671"/>
                  <a:pt x="975" y="8906"/>
                </a:cubicBezTo>
                <a:cubicBezTo>
                  <a:pt x="673" y="9208"/>
                  <a:pt x="471" y="9578"/>
                  <a:pt x="303" y="9981"/>
                </a:cubicBezTo>
                <a:cubicBezTo>
                  <a:pt x="68" y="10519"/>
                  <a:pt x="1" y="11090"/>
                  <a:pt x="303" y="11662"/>
                </a:cubicBezTo>
                <a:cubicBezTo>
                  <a:pt x="538" y="12099"/>
                  <a:pt x="1043" y="12367"/>
                  <a:pt x="1547" y="12435"/>
                </a:cubicBezTo>
                <a:cubicBezTo>
                  <a:pt x="1827" y="12494"/>
                  <a:pt x="2113" y="12520"/>
                  <a:pt x="2400" y="12520"/>
                </a:cubicBezTo>
                <a:cubicBezTo>
                  <a:pt x="2768" y="12520"/>
                  <a:pt x="3137" y="12477"/>
                  <a:pt x="3496" y="12401"/>
                </a:cubicBezTo>
                <a:cubicBezTo>
                  <a:pt x="4202" y="12267"/>
                  <a:pt x="4874" y="12065"/>
                  <a:pt x="5546" y="11763"/>
                </a:cubicBezTo>
                <a:cubicBezTo>
                  <a:pt x="6251" y="11494"/>
                  <a:pt x="6957" y="11090"/>
                  <a:pt x="7596" y="10654"/>
                </a:cubicBezTo>
                <a:cubicBezTo>
                  <a:pt x="7697" y="10586"/>
                  <a:pt x="7730" y="10519"/>
                  <a:pt x="7797" y="10486"/>
                </a:cubicBezTo>
                <a:cubicBezTo>
                  <a:pt x="8033" y="10654"/>
                  <a:pt x="8201" y="10855"/>
                  <a:pt x="8369" y="11057"/>
                </a:cubicBezTo>
                <a:cubicBezTo>
                  <a:pt x="8469" y="11258"/>
                  <a:pt x="8604" y="11426"/>
                  <a:pt x="8738" y="11662"/>
                </a:cubicBezTo>
                <a:cubicBezTo>
                  <a:pt x="8806" y="11863"/>
                  <a:pt x="8873" y="12099"/>
                  <a:pt x="8906" y="12334"/>
                </a:cubicBezTo>
                <a:cubicBezTo>
                  <a:pt x="8940" y="12603"/>
                  <a:pt x="8940" y="12905"/>
                  <a:pt x="8906" y="13241"/>
                </a:cubicBezTo>
                <a:cubicBezTo>
                  <a:pt x="8873" y="13611"/>
                  <a:pt x="8738" y="14014"/>
                  <a:pt x="8570" y="14384"/>
                </a:cubicBezTo>
                <a:cubicBezTo>
                  <a:pt x="8402" y="14720"/>
                  <a:pt x="8234" y="15056"/>
                  <a:pt x="8033" y="15358"/>
                </a:cubicBezTo>
                <a:lnTo>
                  <a:pt x="7932" y="15258"/>
                </a:lnTo>
                <a:cubicBezTo>
                  <a:pt x="7596" y="15022"/>
                  <a:pt x="7260" y="14854"/>
                  <a:pt x="6890" y="14686"/>
                </a:cubicBezTo>
                <a:cubicBezTo>
                  <a:pt x="6520" y="14552"/>
                  <a:pt x="6083" y="14451"/>
                  <a:pt x="5714" y="14417"/>
                </a:cubicBezTo>
                <a:cubicBezTo>
                  <a:pt x="5529" y="14401"/>
                  <a:pt x="5327" y="14392"/>
                  <a:pt x="5126" y="14392"/>
                </a:cubicBezTo>
                <a:cubicBezTo>
                  <a:pt x="4924" y="14392"/>
                  <a:pt x="4722" y="14401"/>
                  <a:pt x="4538" y="14417"/>
                </a:cubicBezTo>
                <a:cubicBezTo>
                  <a:pt x="3731" y="14518"/>
                  <a:pt x="2992" y="14720"/>
                  <a:pt x="2252" y="15056"/>
                </a:cubicBezTo>
                <a:cubicBezTo>
                  <a:pt x="1715" y="15291"/>
                  <a:pt x="1143" y="15728"/>
                  <a:pt x="807" y="16232"/>
                </a:cubicBezTo>
                <a:cubicBezTo>
                  <a:pt x="673" y="16467"/>
                  <a:pt x="538" y="16736"/>
                  <a:pt x="572" y="17039"/>
                </a:cubicBezTo>
                <a:cubicBezTo>
                  <a:pt x="572" y="17375"/>
                  <a:pt x="707" y="17644"/>
                  <a:pt x="908" y="17912"/>
                </a:cubicBezTo>
                <a:cubicBezTo>
                  <a:pt x="1143" y="18148"/>
                  <a:pt x="1412" y="18383"/>
                  <a:pt x="1715" y="18551"/>
                </a:cubicBezTo>
                <a:cubicBezTo>
                  <a:pt x="2084" y="18753"/>
                  <a:pt x="2521" y="18887"/>
                  <a:pt x="2992" y="18954"/>
                </a:cubicBezTo>
                <a:cubicBezTo>
                  <a:pt x="3193" y="18988"/>
                  <a:pt x="3429" y="18988"/>
                  <a:pt x="3664" y="18988"/>
                </a:cubicBezTo>
                <a:cubicBezTo>
                  <a:pt x="3899" y="18988"/>
                  <a:pt x="4168" y="18954"/>
                  <a:pt x="4370" y="18921"/>
                </a:cubicBezTo>
                <a:cubicBezTo>
                  <a:pt x="4840" y="18820"/>
                  <a:pt x="5243" y="18719"/>
                  <a:pt x="5680" y="18484"/>
                </a:cubicBezTo>
                <a:cubicBezTo>
                  <a:pt x="6554" y="18114"/>
                  <a:pt x="7293" y="17543"/>
                  <a:pt x="7932" y="16871"/>
                </a:cubicBezTo>
                <a:lnTo>
                  <a:pt x="8100" y="16703"/>
                </a:lnTo>
                <a:cubicBezTo>
                  <a:pt x="8369" y="17039"/>
                  <a:pt x="8570" y="17375"/>
                  <a:pt x="8738" y="17744"/>
                </a:cubicBezTo>
                <a:cubicBezTo>
                  <a:pt x="8873" y="18047"/>
                  <a:pt x="8940" y="18316"/>
                  <a:pt x="8974" y="18652"/>
                </a:cubicBezTo>
                <a:cubicBezTo>
                  <a:pt x="9041" y="18954"/>
                  <a:pt x="9041" y="19257"/>
                  <a:pt x="8974" y="19559"/>
                </a:cubicBezTo>
                <a:cubicBezTo>
                  <a:pt x="8940" y="19895"/>
                  <a:pt x="8873" y="20164"/>
                  <a:pt x="8738" y="20466"/>
                </a:cubicBezTo>
                <a:cubicBezTo>
                  <a:pt x="8570" y="20903"/>
                  <a:pt x="8301" y="21273"/>
                  <a:pt x="8066" y="21609"/>
                </a:cubicBezTo>
                <a:cubicBezTo>
                  <a:pt x="7629" y="22147"/>
                  <a:pt x="7125" y="22617"/>
                  <a:pt x="6588" y="23020"/>
                </a:cubicBezTo>
                <a:cubicBezTo>
                  <a:pt x="5755" y="23653"/>
                  <a:pt x="4857" y="24187"/>
                  <a:pt x="3892" y="24621"/>
                </a:cubicBezTo>
                <a:lnTo>
                  <a:pt x="3892" y="24621"/>
                </a:lnTo>
                <a:cubicBezTo>
                  <a:pt x="3896" y="24617"/>
                  <a:pt x="3899" y="24610"/>
                  <a:pt x="3899" y="24600"/>
                </a:cubicBezTo>
                <a:cubicBezTo>
                  <a:pt x="3865" y="24600"/>
                  <a:pt x="3865" y="24634"/>
                  <a:pt x="3832" y="24634"/>
                </a:cubicBezTo>
                <a:cubicBezTo>
                  <a:pt x="3193" y="24869"/>
                  <a:pt x="2555" y="25104"/>
                  <a:pt x="1916" y="25272"/>
                </a:cubicBezTo>
                <a:cubicBezTo>
                  <a:pt x="1681" y="25306"/>
                  <a:pt x="1547" y="25608"/>
                  <a:pt x="1580" y="25843"/>
                </a:cubicBezTo>
                <a:cubicBezTo>
                  <a:pt x="1669" y="26079"/>
                  <a:pt x="1860" y="26186"/>
                  <a:pt x="2088" y="26186"/>
                </a:cubicBezTo>
                <a:cubicBezTo>
                  <a:pt x="2119" y="26186"/>
                  <a:pt x="2152" y="26184"/>
                  <a:pt x="2185" y="26179"/>
                </a:cubicBezTo>
                <a:cubicBezTo>
                  <a:pt x="3059" y="25978"/>
                  <a:pt x="3899" y="25675"/>
                  <a:pt x="4739" y="25306"/>
                </a:cubicBezTo>
                <a:cubicBezTo>
                  <a:pt x="5613" y="24869"/>
                  <a:pt x="6453" y="24365"/>
                  <a:pt x="7260" y="23760"/>
                </a:cubicBezTo>
                <a:cubicBezTo>
                  <a:pt x="8705" y="22651"/>
                  <a:pt x="9948" y="21071"/>
                  <a:pt x="9982" y="19156"/>
                </a:cubicBezTo>
                <a:cubicBezTo>
                  <a:pt x="9982" y="18148"/>
                  <a:pt x="9612" y="17240"/>
                  <a:pt x="9074" y="16400"/>
                </a:cubicBezTo>
                <a:cubicBezTo>
                  <a:pt x="8974" y="16266"/>
                  <a:pt x="8873" y="16131"/>
                  <a:pt x="8772" y="15963"/>
                </a:cubicBezTo>
                <a:cubicBezTo>
                  <a:pt x="9108" y="15526"/>
                  <a:pt x="9377" y="15022"/>
                  <a:pt x="9578" y="14518"/>
                </a:cubicBezTo>
                <a:cubicBezTo>
                  <a:pt x="9915" y="13678"/>
                  <a:pt x="9982" y="12771"/>
                  <a:pt x="9814" y="11897"/>
                </a:cubicBezTo>
                <a:cubicBezTo>
                  <a:pt x="9646" y="11158"/>
                  <a:pt x="9242" y="10519"/>
                  <a:pt x="8738" y="9981"/>
                </a:cubicBezTo>
                <a:lnTo>
                  <a:pt x="8570" y="9813"/>
                </a:lnTo>
                <a:cubicBezTo>
                  <a:pt x="8806" y="9545"/>
                  <a:pt x="9041" y="9242"/>
                  <a:pt x="9242" y="8973"/>
                </a:cubicBezTo>
                <a:cubicBezTo>
                  <a:pt x="9444" y="8671"/>
                  <a:pt x="9578" y="8335"/>
                  <a:pt x="9713" y="7999"/>
                </a:cubicBezTo>
                <a:cubicBezTo>
                  <a:pt x="9780" y="7797"/>
                  <a:pt x="9780" y="7562"/>
                  <a:pt x="9814" y="7394"/>
                </a:cubicBezTo>
                <a:lnTo>
                  <a:pt x="9948" y="6520"/>
                </a:lnTo>
                <a:cubicBezTo>
                  <a:pt x="10049" y="5478"/>
                  <a:pt x="9814" y="4436"/>
                  <a:pt x="9410" y="3462"/>
                </a:cubicBezTo>
                <a:cubicBezTo>
                  <a:pt x="8940" y="2353"/>
                  <a:pt x="8201" y="1446"/>
                  <a:pt x="7192" y="807"/>
                </a:cubicBezTo>
                <a:cubicBezTo>
                  <a:pt x="6352" y="269"/>
                  <a:pt x="5344" y="1"/>
                  <a:pt x="43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1"/>
          <p:cNvSpPr/>
          <p:nvPr/>
        </p:nvSpPr>
        <p:spPr>
          <a:xfrm rot="2871926">
            <a:off x="1609320" y="5237483"/>
            <a:ext cx="287944" cy="804864"/>
          </a:xfrm>
          <a:custGeom>
            <a:avLst/>
            <a:gdLst/>
            <a:ahLst/>
            <a:cxnLst/>
            <a:rect l="l" t="t" r="r" b="b"/>
            <a:pathLst>
              <a:path w="8638" h="24145" extrusionOk="0">
                <a:moveTo>
                  <a:pt x="4604" y="2353"/>
                </a:moveTo>
                <a:lnTo>
                  <a:pt x="4537" y="2420"/>
                </a:lnTo>
                <a:cubicBezTo>
                  <a:pt x="4537" y="2420"/>
                  <a:pt x="4604" y="2420"/>
                  <a:pt x="4604" y="2353"/>
                </a:cubicBezTo>
                <a:close/>
                <a:moveTo>
                  <a:pt x="2823" y="4134"/>
                </a:moveTo>
                <a:lnTo>
                  <a:pt x="2823" y="4134"/>
                </a:lnTo>
                <a:cubicBezTo>
                  <a:pt x="2823" y="4134"/>
                  <a:pt x="2790" y="4167"/>
                  <a:pt x="2790" y="4201"/>
                </a:cubicBezTo>
                <a:lnTo>
                  <a:pt x="2790" y="4201"/>
                </a:lnTo>
                <a:cubicBezTo>
                  <a:pt x="2790" y="4168"/>
                  <a:pt x="2823" y="4168"/>
                  <a:pt x="2823" y="4134"/>
                </a:cubicBezTo>
                <a:close/>
                <a:moveTo>
                  <a:pt x="1580" y="6218"/>
                </a:moveTo>
                <a:lnTo>
                  <a:pt x="1580" y="6218"/>
                </a:lnTo>
                <a:cubicBezTo>
                  <a:pt x="1580" y="6218"/>
                  <a:pt x="1580" y="6246"/>
                  <a:pt x="1561" y="6266"/>
                </a:cubicBezTo>
                <a:lnTo>
                  <a:pt x="1561" y="6266"/>
                </a:lnTo>
                <a:cubicBezTo>
                  <a:pt x="1572" y="6256"/>
                  <a:pt x="1580" y="6241"/>
                  <a:pt x="1580" y="6218"/>
                </a:cubicBezTo>
                <a:close/>
                <a:moveTo>
                  <a:pt x="1561" y="6266"/>
                </a:moveTo>
                <a:cubicBezTo>
                  <a:pt x="1541" y="6285"/>
                  <a:pt x="1513" y="6285"/>
                  <a:pt x="1513" y="6285"/>
                </a:cubicBezTo>
                <a:cubicBezTo>
                  <a:pt x="1536" y="6285"/>
                  <a:pt x="1551" y="6277"/>
                  <a:pt x="1561" y="6266"/>
                </a:cubicBezTo>
                <a:close/>
                <a:moveTo>
                  <a:pt x="5445" y="8536"/>
                </a:moveTo>
                <a:cubicBezTo>
                  <a:pt x="5478" y="8570"/>
                  <a:pt x="5613" y="8570"/>
                  <a:pt x="5680" y="8570"/>
                </a:cubicBezTo>
                <a:cubicBezTo>
                  <a:pt x="5781" y="8570"/>
                  <a:pt x="5814" y="8637"/>
                  <a:pt x="5881" y="8637"/>
                </a:cubicBezTo>
                <a:cubicBezTo>
                  <a:pt x="5949" y="8671"/>
                  <a:pt x="5982" y="8671"/>
                  <a:pt x="6049" y="8704"/>
                </a:cubicBezTo>
                <a:cubicBezTo>
                  <a:pt x="6117" y="8738"/>
                  <a:pt x="6184" y="8805"/>
                  <a:pt x="6217" y="8872"/>
                </a:cubicBezTo>
                <a:lnTo>
                  <a:pt x="6352" y="9141"/>
                </a:lnTo>
                <a:cubicBezTo>
                  <a:pt x="6386" y="9242"/>
                  <a:pt x="6453" y="9377"/>
                  <a:pt x="6453" y="9511"/>
                </a:cubicBezTo>
                <a:lnTo>
                  <a:pt x="6453" y="9981"/>
                </a:lnTo>
                <a:cubicBezTo>
                  <a:pt x="6386" y="10149"/>
                  <a:pt x="6352" y="10318"/>
                  <a:pt x="6318" y="10418"/>
                </a:cubicBezTo>
                <a:cubicBezTo>
                  <a:pt x="6217" y="10553"/>
                  <a:pt x="6184" y="10687"/>
                  <a:pt x="6117" y="10822"/>
                </a:cubicBezTo>
                <a:lnTo>
                  <a:pt x="5848" y="11057"/>
                </a:lnTo>
                <a:cubicBezTo>
                  <a:pt x="5713" y="11158"/>
                  <a:pt x="5613" y="11225"/>
                  <a:pt x="5478" y="11258"/>
                </a:cubicBezTo>
                <a:cubicBezTo>
                  <a:pt x="5310" y="11326"/>
                  <a:pt x="5142" y="11359"/>
                  <a:pt x="5008" y="11393"/>
                </a:cubicBezTo>
                <a:cubicBezTo>
                  <a:pt x="4890" y="11410"/>
                  <a:pt x="4764" y="11418"/>
                  <a:pt x="4630" y="11418"/>
                </a:cubicBezTo>
                <a:cubicBezTo>
                  <a:pt x="4495" y="11418"/>
                  <a:pt x="4352" y="11410"/>
                  <a:pt x="4201" y="11393"/>
                </a:cubicBezTo>
                <a:cubicBezTo>
                  <a:pt x="3798" y="11359"/>
                  <a:pt x="3428" y="11225"/>
                  <a:pt x="3025" y="11057"/>
                </a:cubicBezTo>
                <a:cubicBezTo>
                  <a:pt x="2857" y="10990"/>
                  <a:pt x="2756" y="10922"/>
                  <a:pt x="2622" y="10855"/>
                </a:cubicBezTo>
                <a:cubicBezTo>
                  <a:pt x="2689" y="10654"/>
                  <a:pt x="2823" y="10486"/>
                  <a:pt x="2958" y="10318"/>
                </a:cubicBezTo>
                <a:cubicBezTo>
                  <a:pt x="3126" y="10082"/>
                  <a:pt x="3294" y="9914"/>
                  <a:pt x="3462" y="9746"/>
                </a:cubicBezTo>
                <a:cubicBezTo>
                  <a:pt x="3663" y="9545"/>
                  <a:pt x="3865" y="9343"/>
                  <a:pt x="4134" y="9175"/>
                </a:cubicBezTo>
                <a:cubicBezTo>
                  <a:pt x="4369" y="8973"/>
                  <a:pt x="4672" y="8805"/>
                  <a:pt x="4974" y="8671"/>
                </a:cubicBezTo>
                <a:cubicBezTo>
                  <a:pt x="5109" y="8637"/>
                  <a:pt x="5277" y="8570"/>
                  <a:pt x="5445" y="8536"/>
                </a:cubicBezTo>
                <a:close/>
                <a:moveTo>
                  <a:pt x="5243" y="15090"/>
                </a:moveTo>
                <a:cubicBezTo>
                  <a:pt x="5445" y="15123"/>
                  <a:pt x="5646" y="15123"/>
                  <a:pt x="5814" y="15123"/>
                </a:cubicBezTo>
                <a:cubicBezTo>
                  <a:pt x="5881" y="15123"/>
                  <a:pt x="6016" y="15190"/>
                  <a:pt x="6117" y="15224"/>
                </a:cubicBezTo>
                <a:cubicBezTo>
                  <a:pt x="6150" y="15224"/>
                  <a:pt x="6184" y="15258"/>
                  <a:pt x="6217" y="15258"/>
                </a:cubicBezTo>
                <a:cubicBezTo>
                  <a:pt x="6217" y="15291"/>
                  <a:pt x="6184" y="15358"/>
                  <a:pt x="6150" y="15392"/>
                </a:cubicBezTo>
                <a:lnTo>
                  <a:pt x="5881" y="15627"/>
                </a:lnTo>
                <a:cubicBezTo>
                  <a:pt x="5579" y="15862"/>
                  <a:pt x="5243" y="16064"/>
                  <a:pt x="4873" y="16199"/>
                </a:cubicBezTo>
                <a:cubicBezTo>
                  <a:pt x="4571" y="16299"/>
                  <a:pt x="4336" y="16400"/>
                  <a:pt x="4033" y="16434"/>
                </a:cubicBezTo>
                <a:lnTo>
                  <a:pt x="3529" y="16434"/>
                </a:lnTo>
                <a:cubicBezTo>
                  <a:pt x="3462" y="16434"/>
                  <a:pt x="3361" y="16400"/>
                  <a:pt x="3227" y="16367"/>
                </a:cubicBezTo>
                <a:cubicBezTo>
                  <a:pt x="3227" y="16299"/>
                  <a:pt x="3294" y="16299"/>
                  <a:pt x="3294" y="16266"/>
                </a:cubicBezTo>
                <a:cubicBezTo>
                  <a:pt x="3462" y="16064"/>
                  <a:pt x="3630" y="15896"/>
                  <a:pt x="3831" y="15728"/>
                </a:cubicBezTo>
                <a:cubicBezTo>
                  <a:pt x="4033" y="15560"/>
                  <a:pt x="4302" y="15426"/>
                  <a:pt x="4537" y="15291"/>
                </a:cubicBezTo>
                <a:cubicBezTo>
                  <a:pt x="4739" y="15224"/>
                  <a:pt x="5008" y="15123"/>
                  <a:pt x="5243" y="15090"/>
                </a:cubicBezTo>
                <a:close/>
                <a:moveTo>
                  <a:pt x="4235" y="22416"/>
                </a:moveTo>
                <a:lnTo>
                  <a:pt x="4302" y="22449"/>
                </a:lnTo>
                <a:cubicBezTo>
                  <a:pt x="4302" y="22449"/>
                  <a:pt x="4235" y="22449"/>
                  <a:pt x="4235" y="22416"/>
                </a:cubicBezTo>
                <a:close/>
                <a:moveTo>
                  <a:pt x="7663" y="1"/>
                </a:moveTo>
                <a:cubicBezTo>
                  <a:pt x="7058" y="34"/>
                  <a:pt x="6352" y="236"/>
                  <a:pt x="5781" y="471"/>
                </a:cubicBezTo>
                <a:cubicBezTo>
                  <a:pt x="4873" y="841"/>
                  <a:pt x="4100" y="1345"/>
                  <a:pt x="3361" y="1983"/>
                </a:cubicBezTo>
                <a:cubicBezTo>
                  <a:pt x="2655" y="2622"/>
                  <a:pt x="2017" y="3361"/>
                  <a:pt x="1479" y="4168"/>
                </a:cubicBezTo>
                <a:cubicBezTo>
                  <a:pt x="975" y="4941"/>
                  <a:pt x="538" y="5781"/>
                  <a:pt x="303" y="6654"/>
                </a:cubicBezTo>
                <a:cubicBezTo>
                  <a:pt x="168" y="7058"/>
                  <a:pt x="101" y="7495"/>
                  <a:pt x="34" y="7965"/>
                </a:cubicBezTo>
                <a:cubicBezTo>
                  <a:pt x="0" y="8368"/>
                  <a:pt x="34" y="8805"/>
                  <a:pt x="101" y="9209"/>
                </a:cubicBezTo>
                <a:cubicBezTo>
                  <a:pt x="202" y="10015"/>
                  <a:pt x="639" y="10721"/>
                  <a:pt x="1244" y="11258"/>
                </a:cubicBezTo>
                <a:cubicBezTo>
                  <a:pt x="975" y="12031"/>
                  <a:pt x="841" y="12872"/>
                  <a:pt x="841" y="13644"/>
                </a:cubicBezTo>
                <a:cubicBezTo>
                  <a:pt x="841" y="14485"/>
                  <a:pt x="1009" y="15291"/>
                  <a:pt x="1412" y="16064"/>
                </a:cubicBezTo>
                <a:cubicBezTo>
                  <a:pt x="1513" y="16266"/>
                  <a:pt x="1647" y="16467"/>
                  <a:pt x="1815" y="16669"/>
                </a:cubicBezTo>
                <a:cubicBezTo>
                  <a:pt x="1345" y="17744"/>
                  <a:pt x="1311" y="18954"/>
                  <a:pt x="1580" y="20097"/>
                </a:cubicBezTo>
                <a:cubicBezTo>
                  <a:pt x="1681" y="20668"/>
                  <a:pt x="1950" y="21273"/>
                  <a:pt x="2286" y="21777"/>
                </a:cubicBezTo>
                <a:cubicBezTo>
                  <a:pt x="2622" y="22281"/>
                  <a:pt x="3025" y="22785"/>
                  <a:pt x="3495" y="23155"/>
                </a:cubicBezTo>
                <a:cubicBezTo>
                  <a:pt x="4033" y="23592"/>
                  <a:pt x="4638" y="23928"/>
                  <a:pt x="5277" y="24129"/>
                </a:cubicBezTo>
                <a:cubicBezTo>
                  <a:pt x="5317" y="24139"/>
                  <a:pt x="5358" y="24144"/>
                  <a:pt x="5398" y="24144"/>
                </a:cubicBezTo>
                <a:cubicBezTo>
                  <a:pt x="5631" y="24144"/>
                  <a:pt x="5863" y="23989"/>
                  <a:pt x="5949" y="23760"/>
                </a:cubicBezTo>
                <a:cubicBezTo>
                  <a:pt x="6016" y="23457"/>
                  <a:pt x="5848" y="23188"/>
                  <a:pt x="5545" y="23088"/>
                </a:cubicBezTo>
                <a:cubicBezTo>
                  <a:pt x="5445" y="23020"/>
                  <a:pt x="5344" y="22987"/>
                  <a:pt x="5209" y="22953"/>
                </a:cubicBezTo>
                <a:cubicBezTo>
                  <a:pt x="4873" y="22785"/>
                  <a:pt x="4537" y="22617"/>
                  <a:pt x="4268" y="22416"/>
                </a:cubicBezTo>
                <a:cubicBezTo>
                  <a:pt x="4204" y="22416"/>
                  <a:pt x="4201" y="22416"/>
                  <a:pt x="4201" y="22356"/>
                </a:cubicBezTo>
                <a:lnTo>
                  <a:pt x="4201" y="22356"/>
                </a:lnTo>
                <a:cubicBezTo>
                  <a:pt x="4224" y="22376"/>
                  <a:pt x="4246" y="22396"/>
                  <a:pt x="4268" y="22416"/>
                </a:cubicBezTo>
                <a:lnTo>
                  <a:pt x="4201" y="22348"/>
                </a:lnTo>
                <a:lnTo>
                  <a:pt x="4201" y="22348"/>
                </a:lnTo>
                <a:cubicBezTo>
                  <a:pt x="4201" y="22351"/>
                  <a:pt x="4201" y="22354"/>
                  <a:pt x="4201" y="22356"/>
                </a:cubicBezTo>
                <a:lnTo>
                  <a:pt x="4201" y="22356"/>
                </a:lnTo>
                <a:cubicBezTo>
                  <a:pt x="3922" y="22111"/>
                  <a:pt x="3649" y="21889"/>
                  <a:pt x="3462" y="21609"/>
                </a:cubicBezTo>
                <a:cubicBezTo>
                  <a:pt x="3193" y="21273"/>
                  <a:pt x="3025" y="20937"/>
                  <a:pt x="2857" y="20601"/>
                </a:cubicBezTo>
                <a:cubicBezTo>
                  <a:pt x="2689" y="20231"/>
                  <a:pt x="2622" y="19794"/>
                  <a:pt x="2521" y="19425"/>
                </a:cubicBezTo>
                <a:cubicBezTo>
                  <a:pt x="2487" y="19055"/>
                  <a:pt x="2487" y="18618"/>
                  <a:pt x="2521" y="18248"/>
                </a:cubicBezTo>
                <a:cubicBezTo>
                  <a:pt x="2588" y="17946"/>
                  <a:pt x="2655" y="17644"/>
                  <a:pt x="2756" y="17375"/>
                </a:cubicBezTo>
                <a:cubicBezTo>
                  <a:pt x="2857" y="17408"/>
                  <a:pt x="2991" y="17442"/>
                  <a:pt x="3092" y="17476"/>
                </a:cubicBezTo>
                <a:cubicBezTo>
                  <a:pt x="3315" y="17542"/>
                  <a:pt x="3544" y="17571"/>
                  <a:pt x="3775" y="17571"/>
                </a:cubicBezTo>
                <a:cubicBezTo>
                  <a:pt x="4483" y="17571"/>
                  <a:pt x="5206" y="17293"/>
                  <a:pt x="5814" y="16938"/>
                </a:cubicBezTo>
                <a:cubicBezTo>
                  <a:pt x="6184" y="16736"/>
                  <a:pt x="6554" y="16467"/>
                  <a:pt x="6856" y="16165"/>
                </a:cubicBezTo>
                <a:cubicBezTo>
                  <a:pt x="7125" y="15930"/>
                  <a:pt x="7293" y="15627"/>
                  <a:pt x="7293" y="15258"/>
                </a:cubicBezTo>
                <a:cubicBezTo>
                  <a:pt x="7293" y="14585"/>
                  <a:pt x="6654" y="14216"/>
                  <a:pt x="6117" y="14081"/>
                </a:cubicBezTo>
                <a:cubicBezTo>
                  <a:pt x="5935" y="14050"/>
                  <a:pt x="5756" y="14035"/>
                  <a:pt x="5578" y="14035"/>
                </a:cubicBezTo>
                <a:cubicBezTo>
                  <a:pt x="4997" y="14035"/>
                  <a:pt x="4431" y="14194"/>
                  <a:pt x="3865" y="14451"/>
                </a:cubicBezTo>
                <a:cubicBezTo>
                  <a:pt x="3294" y="14753"/>
                  <a:pt x="2790" y="15157"/>
                  <a:pt x="2420" y="15661"/>
                </a:cubicBezTo>
                <a:cubicBezTo>
                  <a:pt x="2319" y="15560"/>
                  <a:pt x="2286" y="15459"/>
                  <a:pt x="2252" y="15325"/>
                </a:cubicBezTo>
                <a:cubicBezTo>
                  <a:pt x="2118" y="15056"/>
                  <a:pt x="2017" y="14720"/>
                  <a:pt x="1983" y="14384"/>
                </a:cubicBezTo>
                <a:cubicBezTo>
                  <a:pt x="1916" y="13812"/>
                  <a:pt x="1916" y="13308"/>
                  <a:pt x="1983" y="12771"/>
                </a:cubicBezTo>
                <a:cubicBezTo>
                  <a:pt x="2017" y="12468"/>
                  <a:pt x="2084" y="12199"/>
                  <a:pt x="2151" y="11897"/>
                </a:cubicBezTo>
                <a:lnTo>
                  <a:pt x="2420" y="12031"/>
                </a:lnTo>
                <a:cubicBezTo>
                  <a:pt x="2857" y="12233"/>
                  <a:pt x="3327" y="12401"/>
                  <a:pt x="3798" y="12435"/>
                </a:cubicBezTo>
                <a:cubicBezTo>
                  <a:pt x="4001" y="12490"/>
                  <a:pt x="4225" y="12515"/>
                  <a:pt x="4447" y="12515"/>
                </a:cubicBezTo>
                <a:cubicBezTo>
                  <a:pt x="4628" y="12515"/>
                  <a:pt x="4808" y="12498"/>
                  <a:pt x="4974" y="12468"/>
                </a:cubicBezTo>
                <a:cubicBezTo>
                  <a:pt x="5344" y="12435"/>
                  <a:pt x="5680" y="12367"/>
                  <a:pt x="6016" y="12199"/>
                </a:cubicBezTo>
                <a:cubicBezTo>
                  <a:pt x="6520" y="11931"/>
                  <a:pt x="6990" y="11460"/>
                  <a:pt x="7192" y="10922"/>
                </a:cubicBezTo>
                <a:cubicBezTo>
                  <a:pt x="7226" y="10788"/>
                  <a:pt x="7326" y="10620"/>
                  <a:pt x="7360" y="10519"/>
                </a:cubicBezTo>
                <a:cubicBezTo>
                  <a:pt x="7394" y="10351"/>
                  <a:pt x="7461" y="10183"/>
                  <a:pt x="7461" y="10015"/>
                </a:cubicBezTo>
                <a:cubicBezTo>
                  <a:pt x="7495" y="9713"/>
                  <a:pt x="7461" y="9444"/>
                  <a:pt x="7394" y="9209"/>
                </a:cubicBezTo>
                <a:cubicBezTo>
                  <a:pt x="7360" y="8940"/>
                  <a:pt x="7293" y="8704"/>
                  <a:pt x="7158" y="8503"/>
                </a:cubicBezTo>
                <a:cubicBezTo>
                  <a:pt x="7024" y="8234"/>
                  <a:pt x="6822" y="8032"/>
                  <a:pt x="6621" y="7864"/>
                </a:cubicBezTo>
                <a:cubicBezTo>
                  <a:pt x="6311" y="7621"/>
                  <a:pt x="5927" y="7508"/>
                  <a:pt x="5538" y="7508"/>
                </a:cubicBezTo>
                <a:cubicBezTo>
                  <a:pt x="5337" y="7508"/>
                  <a:pt x="5135" y="7538"/>
                  <a:pt x="4940" y="7595"/>
                </a:cubicBezTo>
                <a:cubicBezTo>
                  <a:pt x="4537" y="7696"/>
                  <a:pt x="4201" y="7864"/>
                  <a:pt x="3932" y="8032"/>
                </a:cubicBezTo>
                <a:cubicBezTo>
                  <a:pt x="3495" y="8268"/>
                  <a:pt x="3126" y="8604"/>
                  <a:pt x="2790" y="8906"/>
                </a:cubicBezTo>
                <a:cubicBezTo>
                  <a:pt x="2454" y="9242"/>
                  <a:pt x="2118" y="9612"/>
                  <a:pt x="1815" y="10015"/>
                </a:cubicBezTo>
                <a:cubicBezTo>
                  <a:pt x="1782" y="10082"/>
                  <a:pt x="1748" y="10149"/>
                  <a:pt x="1681" y="10217"/>
                </a:cubicBezTo>
                <a:lnTo>
                  <a:pt x="1614" y="10149"/>
                </a:lnTo>
                <a:cubicBezTo>
                  <a:pt x="1479" y="9981"/>
                  <a:pt x="1345" y="9746"/>
                  <a:pt x="1277" y="9578"/>
                </a:cubicBezTo>
                <a:cubicBezTo>
                  <a:pt x="1177" y="9343"/>
                  <a:pt x="1109" y="9074"/>
                  <a:pt x="1076" y="8839"/>
                </a:cubicBezTo>
                <a:cubicBezTo>
                  <a:pt x="1009" y="8503"/>
                  <a:pt x="1009" y="8133"/>
                  <a:pt x="1076" y="7763"/>
                </a:cubicBezTo>
                <a:cubicBezTo>
                  <a:pt x="1143" y="7226"/>
                  <a:pt x="1311" y="6688"/>
                  <a:pt x="1513" y="6184"/>
                </a:cubicBezTo>
                <a:cubicBezTo>
                  <a:pt x="1849" y="5478"/>
                  <a:pt x="2252" y="4806"/>
                  <a:pt x="2689" y="4168"/>
                </a:cubicBezTo>
                <a:cubicBezTo>
                  <a:pt x="3193" y="3496"/>
                  <a:pt x="3798" y="2891"/>
                  <a:pt x="4470" y="2387"/>
                </a:cubicBezTo>
                <a:cubicBezTo>
                  <a:pt x="4974" y="2017"/>
                  <a:pt x="5478" y="1714"/>
                  <a:pt x="6016" y="1479"/>
                </a:cubicBezTo>
                <a:cubicBezTo>
                  <a:pt x="6386" y="1311"/>
                  <a:pt x="6822" y="1210"/>
                  <a:pt x="7192" y="1143"/>
                </a:cubicBezTo>
                <a:cubicBezTo>
                  <a:pt x="7343" y="1126"/>
                  <a:pt x="7495" y="1118"/>
                  <a:pt x="7642" y="1118"/>
                </a:cubicBezTo>
                <a:cubicBezTo>
                  <a:pt x="7789" y="1118"/>
                  <a:pt x="7931" y="1126"/>
                  <a:pt x="8066" y="1143"/>
                </a:cubicBezTo>
                <a:cubicBezTo>
                  <a:pt x="8200" y="1143"/>
                  <a:pt x="8368" y="1042"/>
                  <a:pt x="8469" y="975"/>
                </a:cubicBezTo>
                <a:cubicBezTo>
                  <a:pt x="8536" y="874"/>
                  <a:pt x="8637" y="706"/>
                  <a:pt x="8637" y="605"/>
                </a:cubicBezTo>
                <a:cubicBezTo>
                  <a:pt x="8637" y="471"/>
                  <a:pt x="8570" y="303"/>
                  <a:pt x="8469" y="236"/>
                </a:cubicBezTo>
                <a:cubicBezTo>
                  <a:pt x="8335" y="101"/>
                  <a:pt x="8234" y="101"/>
                  <a:pt x="8066" y="68"/>
                </a:cubicBezTo>
                <a:cubicBezTo>
                  <a:pt x="7965" y="68"/>
                  <a:pt x="7797" y="1"/>
                  <a:pt x="76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5" name="Google Shape;215;p11"/>
          <p:cNvGrpSpPr/>
          <p:nvPr/>
        </p:nvGrpSpPr>
        <p:grpSpPr>
          <a:xfrm>
            <a:off x="300934" y="289634"/>
            <a:ext cx="1382333" cy="683333"/>
            <a:chOff x="4028850" y="4567175"/>
            <a:chExt cx="1036750" cy="512500"/>
          </a:xfrm>
        </p:grpSpPr>
        <p:sp>
          <p:nvSpPr>
            <p:cNvPr id="216" name="Google Shape;216;p11"/>
            <p:cNvSpPr/>
            <p:nvPr/>
          </p:nvSpPr>
          <p:spPr>
            <a:xfrm>
              <a:off x="4028850" y="4567175"/>
              <a:ext cx="1035925" cy="512500"/>
            </a:xfrm>
            <a:custGeom>
              <a:avLst/>
              <a:gdLst/>
              <a:ahLst/>
              <a:cxnLst/>
              <a:rect l="l" t="t" r="r" b="b"/>
              <a:pathLst>
                <a:path w="41437" h="20500" extrusionOk="0">
                  <a:moveTo>
                    <a:pt x="16266" y="0"/>
                  </a:moveTo>
                  <a:cubicBezTo>
                    <a:pt x="15997" y="0"/>
                    <a:pt x="15728" y="0"/>
                    <a:pt x="15425" y="34"/>
                  </a:cubicBezTo>
                  <a:cubicBezTo>
                    <a:pt x="14753" y="67"/>
                    <a:pt x="14081" y="202"/>
                    <a:pt x="13409" y="336"/>
                  </a:cubicBezTo>
                  <a:cubicBezTo>
                    <a:pt x="12804" y="504"/>
                    <a:pt x="12166" y="706"/>
                    <a:pt x="11493" y="975"/>
                  </a:cubicBezTo>
                  <a:cubicBezTo>
                    <a:pt x="10889" y="1210"/>
                    <a:pt x="10317" y="1546"/>
                    <a:pt x="9746" y="1916"/>
                  </a:cubicBezTo>
                  <a:cubicBezTo>
                    <a:pt x="9208" y="2319"/>
                    <a:pt x="8704" y="2722"/>
                    <a:pt x="8200" y="3260"/>
                  </a:cubicBezTo>
                  <a:cubicBezTo>
                    <a:pt x="7158" y="4402"/>
                    <a:pt x="6453" y="5679"/>
                    <a:pt x="6150" y="6956"/>
                  </a:cubicBezTo>
                  <a:cubicBezTo>
                    <a:pt x="5982" y="7595"/>
                    <a:pt x="5982" y="8267"/>
                    <a:pt x="6083" y="8939"/>
                  </a:cubicBezTo>
                  <a:cubicBezTo>
                    <a:pt x="6150" y="9578"/>
                    <a:pt x="6352" y="10250"/>
                    <a:pt x="6688" y="10888"/>
                  </a:cubicBezTo>
                  <a:cubicBezTo>
                    <a:pt x="6789" y="11090"/>
                    <a:pt x="6923" y="11258"/>
                    <a:pt x="7024" y="11460"/>
                  </a:cubicBezTo>
                  <a:cubicBezTo>
                    <a:pt x="6923" y="11392"/>
                    <a:pt x="6755" y="11325"/>
                    <a:pt x="6486" y="11258"/>
                  </a:cubicBezTo>
                  <a:cubicBezTo>
                    <a:pt x="6150" y="11157"/>
                    <a:pt x="5781" y="11124"/>
                    <a:pt x="5444" y="11124"/>
                  </a:cubicBezTo>
                  <a:cubicBezTo>
                    <a:pt x="5243" y="11124"/>
                    <a:pt x="4974" y="11124"/>
                    <a:pt x="4739" y="11157"/>
                  </a:cubicBezTo>
                  <a:cubicBezTo>
                    <a:pt x="3563" y="11325"/>
                    <a:pt x="2454" y="11896"/>
                    <a:pt x="1546" y="12669"/>
                  </a:cubicBezTo>
                  <a:cubicBezTo>
                    <a:pt x="1109" y="13073"/>
                    <a:pt x="740" y="13577"/>
                    <a:pt x="471" y="14081"/>
                  </a:cubicBezTo>
                  <a:cubicBezTo>
                    <a:pt x="236" y="14585"/>
                    <a:pt x="68" y="15156"/>
                    <a:pt x="0" y="15761"/>
                  </a:cubicBezTo>
                  <a:cubicBezTo>
                    <a:pt x="0" y="16030"/>
                    <a:pt x="0" y="16366"/>
                    <a:pt x="68" y="16769"/>
                  </a:cubicBezTo>
                  <a:cubicBezTo>
                    <a:pt x="101" y="17139"/>
                    <a:pt x="202" y="17475"/>
                    <a:pt x="269" y="17811"/>
                  </a:cubicBezTo>
                  <a:cubicBezTo>
                    <a:pt x="437" y="18450"/>
                    <a:pt x="773" y="19021"/>
                    <a:pt x="1177" y="19559"/>
                  </a:cubicBezTo>
                  <a:cubicBezTo>
                    <a:pt x="1445" y="19895"/>
                    <a:pt x="1748" y="20197"/>
                    <a:pt x="2084" y="20466"/>
                  </a:cubicBezTo>
                  <a:lnTo>
                    <a:pt x="7293" y="20466"/>
                  </a:lnTo>
                  <a:cubicBezTo>
                    <a:pt x="14417" y="20466"/>
                    <a:pt x="21508" y="20500"/>
                    <a:pt x="28666" y="20500"/>
                  </a:cubicBezTo>
                  <a:lnTo>
                    <a:pt x="40764" y="20500"/>
                  </a:lnTo>
                  <a:cubicBezTo>
                    <a:pt x="40899" y="20365"/>
                    <a:pt x="40966" y="20298"/>
                    <a:pt x="40999" y="20163"/>
                  </a:cubicBezTo>
                  <a:cubicBezTo>
                    <a:pt x="41167" y="19861"/>
                    <a:pt x="41302" y="19525"/>
                    <a:pt x="41335" y="19155"/>
                  </a:cubicBezTo>
                  <a:cubicBezTo>
                    <a:pt x="41436" y="18618"/>
                    <a:pt x="41403" y="18046"/>
                    <a:pt x="41235" y="17542"/>
                  </a:cubicBezTo>
                  <a:cubicBezTo>
                    <a:pt x="41100" y="17105"/>
                    <a:pt x="40899" y="16635"/>
                    <a:pt x="40562" y="16265"/>
                  </a:cubicBezTo>
                  <a:cubicBezTo>
                    <a:pt x="40294" y="15929"/>
                    <a:pt x="39924" y="15593"/>
                    <a:pt x="39487" y="15257"/>
                  </a:cubicBezTo>
                  <a:cubicBezTo>
                    <a:pt x="38748" y="14753"/>
                    <a:pt x="37773" y="14350"/>
                    <a:pt x="36631" y="14148"/>
                  </a:cubicBezTo>
                  <a:cubicBezTo>
                    <a:pt x="36093" y="14014"/>
                    <a:pt x="35522" y="13980"/>
                    <a:pt x="34917" y="13980"/>
                  </a:cubicBezTo>
                  <a:cubicBezTo>
                    <a:pt x="34681" y="13980"/>
                    <a:pt x="34379" y="13980"/>
                    <a:pt x="34110" y="14014"/>
                  </a:cubicBezTo>
                  <a:cubicBezTo>
                    <a:pt x="34278" y="13846"/>
                    <a:pt x="34413" y="13644"/>
                    <a:pt x="34547" y="13342"/>
                  </a:cubicBezTo>
                  <a:cubicBezTo>
                    <a:pt x="34614" y="13140"/>
                    <a:pt x="34715" y="12905"/>
                    <a:pt x="34782" y="12569"/>
                  </a:cubicBezTo>
                  <a:cubicBezTo>
                    <a:pt x="34850" y="12266"/>
                    <a:pt x="34850" y="11964"/>
                    <a:pt x="34782" y="11628"/>
                  </a:cubicBezTo>
                  <a:cubicBezTo>
                    <a:pt x="34749" y="11392"/>
                    <a:pt x="34715" y="11090"/>
                    <a:pt x="34581" y="10787"/>
                  </a:cubicBezTo>
                  <a:cubicBezTo>
                    <a:pt x="34446" y="10485"/>
                    <a:pt x="34278" y="10216"/>
                    <a:pt x="34177" y="9981"/>
                  </a:cubicBezTo>
                  <a:cubicBezTo>
                    <a:pt x="33875" y="9477"/>
                    <a:pt x="33404" y="9040"/>
                    <a:pt x="32867" y="8637"/>
                  </a:cubicBezTo>
                  <a:cubicBezTo>
                    <a:pt x="32396" y="8301"/>
                    <a:pt x="31825" y="8065"/>
                    <a:pt x="31220" y="7897"/>
                  </a:cubicBezTo>
                  <a:cubicBezTo>
                    <a:pt x="30850" y="7797"/>
                    <a:pt x="30481" y="7763"/>
                    <a:pt x="30145" y="7763"/>
                  </a:cubicBezTo>
                  <a:cubicBezTo>
                    <a:pt x="29909" y="7763"/>
                    <a:pt x="29674" y="7763"/>
                    <a:pt x="29405" y="7797"/>
                  </a:cubicBezTo>
                  <a:cubicBezTo>
                    <a:pt x="29137" y="7864"/>
                    <a:pt x="28868" y="7931"/>
                    <a:pt x="28532" y="8065"/>
                  </a:cubicBezTo>
                  <a:cubicBezTo>
                    <a:pt x="28229" y="8200"/>
                    <a:pt x="27960" y="8368"/>
                    <a:pt x="27691" y="8603"/>
                  </a:cubicBezTo>
                  <a:cubicBezTo>
                    <a:pt x="27389" y="8906"/>
                    <a:pt x="27154" y="9242"/>
                    <a:pt x="26952" y="9578"/>
                  </a:cubicBezTo>
                  <a:lnTo>
                    <a:pt x="26818" y="9746"/>
                  </a:lnTo>
                  <a:cubicBezTo>
                    <a:pt x="26818" y="9712"/>
                    <a:pt x="26717" y="9611"/>
                    <a:pt x="26683" y="9578"/>
                  </a:cubicBezTo>
                  <a:cubicBezTo>
                    <a:pt x="26482" y="9410"/>
                    <a:pt x="26280" y="9275"/>
                    <a:pt x="26011" y="9208"/>
                  </a:cubicBezTo>
                  <a:cubicBezTo>
                    <a:pt x="25877" y="9141"/>
                    <a:pt x="25709" y="9141"/>
                    <a:pt x="25608" y="9141"/>
                  </a:cubicBezTo>
                  <a:cubicBezTo>
                    <a:pt x="25474" y="9141"/>
                    <a:pt x="25373" y="9141"/>
                    <a:pt x="25272" y="9208"/>
                  </a:cubicBezTo>
                  <a:lnTo>
                    <a:pt x="25171" y="9242"/>
                  </a:lnTo>
                  <a:cubicBezTo>
                    <a:pt x="25272" y="8805"/>
                    <a:pt x="25272" y="8368"/>
                    <a:pt x="25272" y="7897"/>
                  </a:cubicBezTo>
                  <a:cubicBezTo>
                    <a:pt x="25272" y="7225"/>
                    <a:pt x="25137" y="6553"/>
                    <a:pt x="24936" y="5881"/>
                  </a:cubicBezTo>
                  <a:cubicBezTo>
                    <a:pt x="24533" y="4570"/>
                    <a:pt x="23827" y="3361"/>
                    <a:pt x="22852" y="2386"/>
                  </a:cubicBezTo>
                  <a:cubicBezTo>
                    <a:pt x="21978" y="1512"/>
                    <a:pt x="20802" y="840"/>
                    <a:pt x="19424" y="403"/>
                  </a:cubicBezTo>
                  <a:cubicBezTo>
                    <a:pt x="18820" y="235"/>
                    <a:pt x="18215" y="134"/>
                    <a:pt x="17442" y="34"/>
                  </a:cubicBezTo>
                  <a:cubicBezTo>
                    <a:pt x="17072" y="34"/>
                    <a:pt x="16669" y="0"/>
                    <a:pt x="16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4028850" y="4567175"/>
              <a:ext cx="1036750" cy="512500"/>
            </a:xfrm>
            <a:custGeom>
              <a:avLst/>
              <a:gdLst/>
              <a:ahLst/>
              <a:cxnLst/>
              <a:rect l="l" t="t" r="r" b="b"/>
              <a:pathLst>
                <a:path w="41470" h="20500" extrusionOk="0">
                  <a:moveTo>
                    <a:pt x="14787" y="0"/>
                  </a:moveTo>
                  <a:cubicBezTo>
                    <a:pt x="14384" y="134"/>
                    <a:pt x="13880" y="202"/>
                    <a:pt x="13409" y="336"/>
                  </a:cubicBezTo>
                  <a:cubicBezTo>
                    <a:pt x="12804" y="504"/>
                    <a:pt x="12166" y="706"/>
                    <a:pt x="11493" y="975"/>
                  </a:cubicBezTo>
                  <a:cubicBezTo>
                    <a:pt x="10889" y="1210"/>
                    <a:pt x="10317" y="1546"/>
                    <a:pt x="9746" y="1916"/>
                  </a:cubicBezTo>
                  <a:cubicBezTo>
                    <a:pt x="9208" y="2252"/>
                    <a:pt x="8704" y="2722"/>
                    <a:pt x="8200" y="3260"/>
                  </a:cubicBezTo>
                  <a:cubicBezTo>
                    <a:pt x="7158" y="4402"/>
                    <a:pt x="6453" y="5679"/>
                    <a:pt x="6150" y="6956"/>
                  </a:cubicBezTo>
                  <a:cubicBezTo>
                    <a:pt x="5982" y="7595"/>
                    <a:pt x="5982" y="8267"/>
                    <a:pt x="6083" y="8939"/>
                  </a:cubicBezTo>
                  <a:cubicBezTo>
                    <a:pt x="6150" y="9578"/>
                    <a:pt x="6352" y="10250"/>
                    <a:pt x="6688" y="10888"/>
                  </a:cubicBezTo>
                  <a:cubicBezTo>
                    <a:pt x="6789" y="11056"/>
                    <a:pt x="6923" y="11258"/>
                    <a:pt x="7024" y="11460"/>
                  </a:cubicBezTo>
                  <a:cubicBezTo>
                    <a:pt x="6923" y="11392"/>
                    <a:pt x="6789" y="11292"/>
                    <a:pt x="6486" y="11258"/>
                  </a:cubicBezTo>
                  <a:cubicBezTo>
                    <a:pt x="6150" y="11157"/>
                    <a:pt x="5781" y="11124"/>
                    <a:pt x="5444" y="11124"/>
                  </a:cubicBezTo>
                  <a:cubicBezTo>
                    <a:pt x="5243" y="11124"/>
                    <a:pt x="5008" y="11124"/>
                    <a:pt x="4739" y="11157"/>
                  </a:cubicBezTo>
                  <a:cubicBezTo>
                    <a:pt x="3563" y="11325"/>
                    <a:pt x="2420" y="11896"/>
                    <a:pt x="1546" y="12669"/>
                  </a:cubicBezTo>
                  <a:cubicBezTo>
                    <a:pt x="1109" y="13073"/>
                    <a:pt x="740" y="13577"/>
                    <a:pt x="471" y="14081"/>
                  </a:cubicBezTo>
                  <a:cubicBezTo>
                    <a:pt x="236" y="14619"/>
                    <a:pt x="68" y="15156"/>
                    <a:pt x="0" y="15761"/>
                  </a:cubicBezTo>
                  <a:cubicBezTo>
                    <a:pt x="0" y="16030"/>
                    <a:pt x="0" y="16366"/>
                    <a:pt x="68" y="16769"/>
                  </a:cubicBezTo>
                  <a:cubicBezTo>
                    <a:pt x="101" y="17139"/>
                    <a:pt x="202" y="17475"/>
                    <a:pt x="269" y="17811"/>
                  </a:cubicBezTo>
                  <a:cubicBezTo>
                    <a:pt x="437" y="18450"/>
                    <a:pt x="773" y="19021"/>
                    <a:pt x="1177" y="19559"/>
                  </a:cubicBezTo>
                  <a:cubicBezTo>
                    <a:pt x="1445" y="19895"/>
                    <a:pt x="1748" y="20197"/>
                    <a:pt x="2084" y="20466"/>
                  </a:cubicBezTo>
                  <a:lnTo>
                    <a:pt x="7293" y="20466"/>
                  </a:lnTo>
                  <a:cubicBezTo>
                    <a:pt x="14417" y="20466"/>
                    <a:pt x="21575" y="20500"/>
                    <a:pt x="28666" y="20500"/>
                  </a:cubicBezTo>
                  <a:lnTo>
                    <a:pt x="40764" y="20500"/>
                  </a:lnTo>
                  <a:cubicBezTo>
                    <a:pt x="40899" y="20365"/>
                    <a:pt x="40966" y="20298"/>
                    <a:pt x="41067" y="20163"/>
                  </a:cubicBezTo>
                  <a:cubicBezTo>
                    <a:pt x="41235" y="19895"/>
                    <a:pt x="41335" y="19559"/>
                    <a:pt x="41403" y="19155"/>
                  </a:cubicBezTo>
                  <a:cubicBezTo>
                    <a:pt x="41470" y="18618"/>
                    <a:pt x="41436" y="18046"/>
                    <a:pt x="41268" y="17542"/>
                  </a:cubicBezTo>
                  <a:cubicBezTo>
                    <a:pt x="41134" y="17105"/>
                    <a:pt x="40932" y="16635"/>
                    <a:pt x="40596" y="16265"/>
                  </a:cubicBezTo>
                  <a:cubicBezTo>
                    <a:pt x="40327" y="15929"/>
                    <a:pt x="39958" y="15593"/>
                    <a:pt x="39487" y="15257"/>
                  </a:cubicBezTo>
                  <a:cubicBezTo>
                    <a:pt x="38949" y="14854"/>
                    <a:pt x="38244" y="14518"/>
                    <a:pt x="37471" y="14316"/>
                  </a:cubicBezTo>
                  <a:cubicBezTo>
                    <a:pt x="37236" y="14787"/>
                    <a:pt x="36899" y="15190"/>
                    <a:pt x="36563" y="15593"/>
                  </a:cubicBezTo>
                  <a:cubicBezTo>
                    <a:pt x="36227" y="15996"/>
                    <a:pt x="35858" y="16366"/>
                    <a:pt x="35421" y="16702"/>
                  </a:cubicBezTo>
                  <a:cubicBezTo>
                    <a:pt x="35118" y="16971"/>
                    <a:pt x="34782" y="17206"/>
                    <a:pt x="34446" y="17475"/>
                  </a:cubicBezTo>
                  <a:cubicBezTo>
                    <a:pt x="33001" y="18483"/>
                    <a:pt x="31254" y="19122"/>
                    <a:pt x="29540" y="19458"/>
                  </a:cubicBezTo>
                  <a:cubicBezTo>
                    <a:pt x="28229" y="19693"/>
                    <a:pt x="26885" y="19861"/>
                    <a:pt x="25541" y="19895"/>
                  </a:cubicBezTo>
                  <a:cubicBezTo>
                    <a:pt x="25165" y="19913"/>
                    <a:pt x="24787" y="19922"/>
                    <a:pt x="24408" y="19922"/>
                  </a:cubicBezTo>
                  <a:cubicBezTo>
                    <a:pt x="23430" y="19922"/>
                    <a:pt x="22443" y="19866"/>
                    <a:pt x="21474" y="19794"/>
                  </a:cubicBezTo>
                  <a:cubicBezTo>
                    <a:pt x="20231" y="19659"/>
                    <a:pt x="18954" y="19491"/>
                    <a:pt x="17711" y="19223"/>
                  </a:cubicBezTo>
                  <a:cubicBezTo>
                    <a:pt x="16602" y="19021"/>
                    <a:pt x="15560" y="18819"/>
                    <a:pt x="14518" y="18450"/>
                  </a:cubicBezTo>
                  <a:cubicBezTo>
                    <a:pt x="14014" y="18282"/>
                    <a:pt x="13443" y="18046"/>
                    <a:pt x="13006" y="17777"/>
                  </a:cubicBezTo>
                  <a:cubicBezTo>
                    <a:pt x="12535" y="17509"/>
                    <a:pt x="12065" y="17206"/>
                    <a:pt x="11662" y="16870"/>
                  </a:cubicBezTo>
                  <a:cubicBezTo>
                    <a:pt x="11426" y="16702"/>
                    <a:pt x="11225" y="16500"/>
                    <a:pt x="11057" y="16299"/>
                  </a:cubicBezTo>
                  <a:cubicBezTo>
                    <a:pt x="10889" y="16131"/>
                    <a:pt x="10754" y="15929"/>
                    <a:pt x="10653" y="15694"/>
                  </a:cubicBezTo>
                  <a:cubicBezTo>
                    <a:pt x="10385" y="15291"/>
                    <a:pt x="10250" y="14787"/>
                    <a:pt x="10216" y="14282"/>
                  </a:cubicBezTo>
                  <a:lnTo>
                    <a:pt x="10216" y="13812"/>
                  </a:lnTo>
                  <a:cubicBezTo>
                    <a:pt x="10216" y="13678"/>
                    <a:pt x="10250" y="13510"/>
                    <a:pt x="10250" y="13409"/>
                  </a:cubicBezTo>
                  <a:cubicBezTo>
                    <a:pt x="10317" y="13106"/>
                    <a:pt x="10385" y="12837"/>
                    <a:pt x="10519" y="12569"/>
                  </a:cubicBezTo>
                  <a:cubicBezTo>
                    <a:pt x="10754" y="12065"/>
                    <a:pt x="11157" y="11594"/>
                    <a:pt x="11594" y="11258"/>
                  </a:cubicBezTo>
                  <a:cubicBezTo>
                    <a:pt x="11863" y="11090"/>
                    <a:pt x="12098" y="10922"/>
                    <a:pt x="12367" y="10787"/>
                  </a:cubicBezTo>
                  <a:cubicBezTo>
                    <a:pt x="12602" y="10653"/>
                    <a:pt x="12871" y="10586"/>
                    <a:pt x="13174" y="10485"/>
                  </a:cubicBezTo>
                  <a:cubicBezTo>
                    <a:pt x="13443" y="10418"/>
                    <a:pt x="13779" y="10317"/>
                    <a:pt x="14081" y="10283"/>
                  </a:cubicBezTo>
                  <a:cubicBezTo>
                    <a:pt x="14216" y="10250"/>
                    <a:pt x="14384" y="10250"/>
                    <a:pt x="14518" y="10250"/>
                  </a:cubicBezTo>
                  <a:cubicBezTo>
                    <a:pt x="14115" y="9947"/>
                    <a:pt x="13779" y="9645"/>
                    <a:pt x="13543" y="9275"/>
                  </a:cubicBezTo>
                  <a:cubicBezTo>
                    <a:pt x="13207" y="8872"/>
                    <a:pt x="12939" y="8401"/>
                    <a:pt x="12737" y="7897"/>
                  </a:cubicBezTo>
                  <a:cubicBezTo>
                    <a:pt x="12670" y="7629"/>
                    <a:pt x="12569" y="7393"/>
                    <a:pt x="12502" y="7091"/>
                  </a:cubicBezTo>
                  <a:lnTo>
                    <a:pt x="12367" y="6352"/>
                  </a:lnTo>
                  <a:cubicBezTo>
                    <a:pt x="12334" y="5780"/>
                    <a:pt x="12334" y="5243"/>
                    <a:pt x="12367" y="4738"/>
                  </a:cubicBezTo>
                  <a:cubicBezTo>
                    <a:pt x="12502" y="3831"/>
                    <a:pt x="12737" y="2890"/>
                    <a:pt x="13174" y="2084"/>
                  </a:cubicBezTo>
                  <a:cubicBezTo>
                    <a:pt x="13375" y="1680"/>
                    <a:pt x="13611" y="1311"/>
                    <a:pt x="13913" y="907"/>
                  </a:cubicBezTo>
                  <a:cubicBezTo>
                    <a:pt x="14182" y="571"/>
                    <a:pt x="14451" y="303"/>
                    <a:pt x="1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4391800" y="4604125"/>
              <a:ext cx="218450" cy="168900"/>
            </a:xfrm>
            <a:custGeom>
              <a:avLst/>
              <a:gdLst/>
              <a:ahLst/>
              <a:cxnLst/>
              <a:rect l="l" t="t" r="r" b="b"/>
              <a:pathLst>
                <a:path w="8738" h="6756" extrusionOk="0">
                  <a:moveTo>
                    <a:pt x="3397" y="1057"/>
                  </a:moveTo>
                  <a:cubicBezTo>
                    <a:pt x="3405" y="1076"/>
                    <a:pt x="3428" y="1076"/>
                    <a:pt x="3428" y="1076"/>
                  </a:cubicBezTo>
                  <a:cubicBezTo>
                    <a:pt x="3428" y="1074"/>
                    <a:pt x="3428" y="1072"/>
                    <a:pt x="3427" y="1070"/>
                  </a:cubicBezTo>
                  <a:lnTo>
                    <a:pt x="3427" y="1070"/>
                  </a:lnTo>
                  <a:cubicBezTo>
                    <a:pt x="3417" y="1066"/>
                    <a:pt x="3407" y="1061"/>
                    <a:pt x="3397" y="1057"/>
                  </a:cubicBezTo>
                  <a:close/>
                  <a:moveTo>
                    <a:pt x="1882" y="1"/>
                  </a:moveTo>
                  <a:cubicBezTo>
                    <a:pt x="1378" y="34"/>
                    <a:pt x="840" y="102"/>
                    <a:pt x="302" y="270"/>
                  </a:cubicBezTo>
                  <a:cubicBezTo>
                    <a:pt x="134" y="337"/>
                    <a:pt x="0" y="505"/>
                    <a:pt x="34" y="706"/>
                  </a:cubicBezTo>
                  <a:cubicBezTo>
                    <a:pt x="61" y="844"/>
                    <a:pt x="224" y="959"/>
                    <a:pt x="375" y="959"/>
                  </a:cubicBezTo>
                  <a:cubicBezTo>
                    <a:pt x="408" y="959"/>
                    <a:pt x="440" y="954"/>
                    <a:pt x="470" y="942"/>
                  </a:cubicBezTo>
                  <a:cubicBezTo>
                    <a:pt x="706" y="874"/>
                    <a:pt x="941" y="774"/>
                    <a:pt x="1243" y="740"/>
                  </a:cubicBezTo>
                  <a:cubicBezTo>
                    <a:pt x="1411" y="723"/>
                    <a:pt x="1571" y="715"/>
                    <a:pt x="1731" y="715"/>
                  </a:cubicBezTo>
                  <a:cubicBezTo>
                    <a:pt x="1890" y="715"/>
                    <a:pt x="2050" y="723"/>
                    <a:pt x="2218" y="740"/>
                  </a:cubicBezTo>
                  <a:cubicBezTo>
                    <a:pt x="2588" y="774"/>
                    <a:pt x="2991" y="908"/>
                    <a:pt x="3361" y="1042"/>
                  </a:cubicBezTo>
                  <a:cubicBezTo>
                    <a:pt x="3373" y="1047"/>
                    <a:pt x="3385" y="1052"/>
                    <a:pt x="3397" y="1057"/>
                  </a:cubicBezTo>
                  <a:lnTo>
                    <a:pt x="3397" y="1057"/>
                  </a:lnTo>
                  <a:cubicBezTo>
                    <a:pt x="3395" y="1053"/>
                    <a:pt x="3394" y="1048"/>
                    <a:pt x="3394" y="1042"/>
                  </a:cubicBezTo>
                  <a:lnTo>
                    <a:pt x="3394" y="1042"/>
                  </a:lnTo>
                  <a:cubicBezTo>
                    <a:pt x="3394" y="1042"/>
                    <a:pt x="3424" y="1043"/>
                    <a:pt x="3427" y="1070"/>
                  </a:cubicBezTo>
                  <a:lnTo>
                    <a:pt x="3427" y="1070"/>
                  </a:lnTo>
                  <a:cubicBezTo>
                    <a:pt x="3904" y="1271"/>
                    <a:pt x="4321" y="1562"/>
                    <a:pt x="4738" y="1883"/>
                  </a:cubicBezTo>
                  <a:cubicBezTo>
                    <a:pt x="5243" y="2286"/>
                    <a:pt x="5713" y="2756"/>
                    <a:pt x="6116" y="3260"/>
                  </a:cubicBezTo>
                  <a:cubicBezTo>
                    <a:pt x="6620" y="3933"/>
                    <a:pt x="7091" y="4638"/>
                    <a:pt x="7393" y="5411"/>
                  </a:cubicBezTo>
                  <a:cubicBezTo>
                    <a:pt x="7528" y="5714"/>
                    <a:pt x="7629" y="6050"/>
                    <a:pt x="7662" y="6386"/>
                  </a:cubicBezTo>
                  <a:cubicBezTo>
                    <a:pt x="7729" y="6621"/>
                    <a:pt x="7965" y="6755"/>
                    <a:pt x="8166" y="6755"/>
                  </a:cubicBezTo>
                  <a:cubicBezTo>
                    <a:pt x="8469" y="6755"/>
                    <a:pt x="8738" y="6487"/>
                    <a:pt x="8738" y="6218"/>
                  </a:cubicBezTo>
                  <a:cubicBezTo>
                    <a:pt x="8670" y="5747"/>
                    <a:pt x="8637" y="5310"/>
                    <a:pt x="8502" y="4907"/>
                  </a:cubicBezTo>
                  <a:cubicBezTo>
                    <a:pt x="8401" y="4437"/>
                    <a:pt x="8133" y="3933"/>
                    <a:pt x="7897" y="3529"/>
                  </a:cubicBezTo>
                  <a:cubicBezTo>
                    <a:pt x="7629" y="3059"/>
                    <a:pt x="7292" y="2689"/>
                    <a:pt x="6923" y="2286"/>
                  </a:cubicBezTo>
                  <a:cubicBezTo>
                    <a:pt x="6553" y="1916"/>
                    <a:pt x="6150" y="1580"/>
                    <a:pt x="5747" y="1278"/>
                  </a:cubicBezTo>
                  <a:cubicBezTo>
                    <a:pt x="4940" y="740"/>
                    <a:pt x="4033" y="337"/>
                    <a:pt x="3058" y="102"/>
                  </a:cubicBezTo>
                  <a:cubicBezTo>
                    <a:pt x="2688" y="34"/>
                    <a:pt x="2285" y="1"/>
                    <a:pt x="1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4758100" y="4797575"/>
              <a:ext cx="105025" cy="119125"/>
            </a:xfrm>
            <a:custGeom>
              <a:avLst/>
              <a:gdLst/>
              <a:ahLst/>
              <a:cxnLst/>
              <a:rect l="l" t="t" r="r" b="b"/>
              <a:pathLst>
                <a:path w="4201" h="4765" extrusionOk="0">
                  <a:moveTo>
                    <a:pt x="433" y="0"/>
                  </a:moveTo>
                  <a:cubicBezTo>
                    <a:pt x="378" y="0"/>
                    <a:pt x="336" y="9"/>
                    <a:pt x="303" y="26"/>
                  </a:cubicBezTo>
                  <a:cubicBezTo>
                    <a:pt x="202" y="26"/>
                    <a:pt x="168" y="59"/>
                    <a:pt x="101" y="93"/>
                  </a:cubicBezTo>
                  <a:cubicBezTo>
                    <a:pt x="34" y="160"/>
                    <a:pt x="0" y="227"/>
                    <a:pt x="0" y="328"/>
                  </a:cubicBezTo>
                  <a:cubicBezTo>
                    <a:pt x="0" y="429"/>
                    <a:pt x="135" y="597"/>
                    <a:pt x="303" y="597"/>
                  </a:cubicBezTo>
                  <a:lnTo>
                    <a:pt x="840" y="597"/>
                  </a:lnTo>
                  <a:cubicBezTo>
                    <a:pt x="1008" y="664"/>
                    <a:pt x="1210" y="698"/>
                    <a:pt x="1378" y="731"/>
                  </a:cubicBezTo>
                  <a:cubicBezTo>
                    <a:pt x="1546" y="832"/>
                    <a:pt x="1680" y="899"/>
                    <a:pt x="1815" y="1000"/>
                  </a:cubicBezTo>
                  <a:cubicBezTo>
                    <a:pt x="1983" y="1101"/>
                    <a:pt x="2151" y="1269"/>
                    <a:pt x="2319" y="1504"/>
                  </a:cubicBezTo>
                  <a:cubicBezTo>
                    <a:pt x="2487" y="1740"/>
                    <a:pt x="2655" y="2008"/>
                    <a:pt x="2789" y="2277"/>
                  </a:cubicBezTo>
                  <a:cubicBezTo>
                    <a:pt x="2890" y="2647"/>
                    <a:pt x="3025" y="3050"/>
                    <a:pt x="3058" y="3420"/>
                  </a:cubicBezTo>
                  <a:cubicBezTo>
                    <a:pt x="3125" y="3722"/>
                    <a:pt x="3125" y="3991"/>
                    <a:pt x="3058" y="4294"/>
                  </a:cubicBezTo>
                  <a:cubicBezTo>
                    <a:pt x="3058" y="4428"/>
                    <a:pt x="3125" y="4562"/>
                    <a:pt x="3193" y="4630"/>
                  </a:cubicBezTo>
                  <a:cubicBezTo>
                    <a:pt x="3294" y="4730"/>
                    <a:pt x="3394" y="4764"/>
                    <a:pt x="3529" y="4764"/>
                  </a:cubicBezTo>
                  <a:cubicBezTo>
                    <a:pt x="3663" y="4764"/>
                    <a:pt x="3798" y="4730"/>
                    <a:pt x="3865" y="4630"/>
                  </a:cubicBezTo>
                  <a:cubicBezTo>
                    <a:pt x="3966" y="4562"/>
                    <a:pt x="3999" y="4428"/>
                    <a:pt x="3999" y="4294"/>
                  </a:cubicBezTo>
                  <a:cubicBezTo>
                    <a:pt x="4201" y="2344"/>
                    <a:pt x="2722" y="26"/>
                    <a:pt x="639" y="26"/>
                  </a:cubicBezTo>
                  <a:cubicBezTo>
                    <a:pt x="555" y="9"/>
                    <a:pt x="487" y="0"/>
                    <a:pt x="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" name="Google Shape;220;p11"/>
          <p:cNvGrpSpPr/>
          <p:nvPr/>
        </p:nvGrpSpPr>
        <p:grpSpPr>
          <a:xfrm>
            <a:off x="1356967" y="1540518"/>
            <a:ext cx="1818133" cy="1005967"/>
            <a:chOff x="3068550" y="1094025"/>
            <a:chExt cx="1363600" cy="754475"/>
          </a:xfrm>
        </p:grpSpPr>
        <p:sp>
          <p:nvSpPr>
            <p:cNvPr id="221" name="Google Shape;221;p11"/>
            <p:cNvSpPr/>
            <p:nvPr/>
          </p:nvSpPr>
          <p:spPr>
            <a:xfrm>
              <a:off x="3070250" y="1094025"/>
              <a:ext cx="1361900" cy="754475"/>
            </a:xfrm>
            <a:custGeom>
              <a:avLst/>
              <a:gdLst/>
              <a:ahLst/>
              <a:cxnLst/>
              <a:rect l="l" t="t" r="r" b="b"/>
              <a:pathLst>
                <a:path w="54476" h="30179" extrusionOk="0">
                  <a:moveTo>
                    <a:pt x="41234" y="18114"/>
                  </a:moveTo>
                  <a:cubicBezTo>
                    <a:pt x="42579" y="18114"/>
                    <a:pt x="43620" y="19189"/>
                    <a:pt x="43654" y="20500"/>
                  </a:cubicBezTo>
                  <a:cubicBezTo>
                    <a:pt x="43654" y="21138"/>
                    <a:pt x="43419" y="21777"/>
                    <a:pt x="42948" y="22214"/>
                  </a:cubicBezTo>
                  <a:cubicBezTo>
                    <a:pt x="42478" y="22684"/>
                    <a:pt x="41907" y="22953"/>
                    <a:pt x="41234" y="22953"/>
                  </a:cubicBezTo>
                  <a:cubicBezTo>
                    <a:pt x="41215" y="22953"/>
                    <a:pt x="41196" y="22954"/>
                    <a:pt x="41176" y="22954"/>
                  </a:cubicBezTo>
                  <a:cubicBezTo>
                    <a:pt x="39891" y="22954"/>
                    <a:pt x="38815" y="21858"/>
                    <a:pt x="38815" y="20533"/>
                  </a:cubicBezTo>
                  <a:cubicBezTo>
                    <a:pt x="38815" y="19189"/>
                    <a:pt x="39924" y="18114"/>
                    <a:pt x="41234" y="18114"/>
                  </a:cubicBezTo>
                  <a:close/>
                  <a:moveTo>
                    <a:pt x="14619" y="18349"/>
                  </a:moveTo>
                  <a:cubicBezTo>
                    <a:pt x="15963" y="18349"/>
                    <a:pt x="17038" y="19458"/>
                    <a:pt x="17072" y="20768"/>
                  </a:cubicBezTo>
                  <a:cubicBezTo>
                    <a:pt x="17072" y="21373"/>
                    <a:pt x="16803" y="22012"/>
                    <a:pt x="16366" y="22482"/>
                  </a:cubicBezTo>
                  <a:cubicBezTo>
                    <a:pt x="15896" y="22953"/>
                    <a:pt x="15291" y="23188"/>
                    <a:pt x="14619" y="23188"/>
                  </a:cubicBezTo>
                  <a:cubicBezTo>
                    <a:pt x="14598" y="23189"/>
                    <a:pt x="14578" y="23189"/>
                    <a:pt x="14557" y="23189"/>
                  </a:cubicBezTo>
                  <a:cubicBezTo>
                    <a:pt x="13242" y="23189"/>
                    <a:pt x="12199" y="22126"/>
                    <a:pt x="12199" y="20802"/>
                  </a:cubicBezTo>
                  <a:cubicBezTo>
                    <a:pt x="12199" y="20164"/>
                    <a:pt x="12434" y="19525"/>
                    <a:pt x="12905" y="19088"/>
                  </a:cubicBezTo>
                  <a:cubicBezTo>
                    <a:pt x="13375" y="18618"/>
                    <a:pt x="13947" y="18349"/>
                    <a:pt x="14619" y="18349"/>
                  </a:cubicBezTo>
                  <a:close/>
                  <a:moveTo>
                    <a:pt x="31926" y="0"/>
                  </a:moveTo>
                  <a:cubicBezTo>
                    <a:pt x="30346" y="101"/>
                    <a:pt x="28867" y="370"/>
                    <a:pt x="27523" y="874"/>
                  </a:cubicBezTo>
                  <a:cubicBezTo>
                    <a:pt x="26650" y="1210"/>
                    <a:pt x="25809" y="1680"/>
                    <a:pt x="25104" y="2285"/>
                  </a:cubicBezTo>
                  <a:cubicBezTo>
                    <a:pt x="24230" y="2890"/>
                    <a:pt x="23524" y="3663"/>
                    <a:pt x="22953" y="4503"/>
                  </a:cubicBezTo>
                  <a:cubicBezTo>
                    <a:pt x="22348" y="5343"/>
                    <a:pt x="21978" y="6251"/>
                    <a:pt x="21810" y="7225"/>
                  </a:cubicBezTo>
                  <a:cubicBezTo>
                    <a:pt x="21642" y="8066"/>
                    <a:pt x="21676" y="8906"/>
                    <a:pt x="21877" y="9712"/>
                  </a:cubicBezTo>
                  <a:cubicBezTo>
                    <a:pt x="21441" y="9712"/>
                    <a:pt x="21004" y="9880"/>
                    <a:pt x="20668" y="10183"/>
                  </a:cubicBezTo>
                  <a:cubicBezTo>
                    <a:pt x="20466" y="10351"/>
                    <a:pt x="20298" y="10552"/>
                    <a:pt x="20164" y="10788"/>
                  </a:cubicBezTo>
                  <a:lnTo>
                    <a:pt x="20164" y="10754"/>
                  </a:lnTo>
                  <a:cubicBezTo>
                    <a:pt x="19996" y="10552"/>
                    <a:pt x="19828" y="10351"/>
                    <a:pt x="19626" y="10082"/>
                  </a:cubicBezTo>
                  <a:cubicBezTo>
                    <a:pt x="19323" y="9779"/>
                    <a:pt x="19055" y="9511"/>
                    <a:pt x="18651" y="9242"/>
                  </a:cubicBezTo>
                  <a:cubicBezTo>
                    <a:pt x="18013" y="8771"/>
                    <a:pt x="17307" y="8502"/>
                    <a:pt x="16568" y="8334"/>
                  </a:cubicBezTo>
                  <a:cubicBezTo>
                    <a:pt x="16198" y="8234"/>
                    <a:pt x="15795" y="8200"/>
                    <a:pt x="15425" y="8200"/>
                  </a:cubicBezTo>
                  <a:cubicBezTo>
                    <a:pt x="15056" y="8200"/>
                    <a:pt x="14652" y="8234"/>
                    <a:pt x="14249" y="8334"/>
                  </a:cubicBezTo>
                  <a:cubicBezTo>
                    <a:pt x="13543" y="8435"/>
                    <a:pt x="12770" y="8704"/>
                    <a:pt x="12031" y="9074"/>
                  </a:cubicBezTo>
                  <a:cubicBezTo>
                    <a:pt x="11359" y="9410"/>
                    <a:pt x="10687" y="9880"/>
                    <a:pt x="10015" y="10452"/>
                  </a:cubicBezTo>
                  <a:cubicBezTo>
                    <a:pt x="9410" y="11023"/>
                    <a:pt x="8872" y="11628"/>
                    <a:pt x="8368" y="12300"/>
                  </a:cubicBezTo>
                  <a:cubicBezTo>
                    <a:pt x="7393" y="13711"/>
                    <a:pt x="6889" y="15324"/>
                    <a:pt x="6957" y="16837"/>
                  </a:cubicBezTo>
                  <a:cubicBezTo>
                    <a:pt x="6957" y="17475"/>
                    <a:pt x="7057" y="18114"/>
                    <a:pt x="7293" y="18752"/>
                  </a:cubicBezTo>
                  <a:cubicBezTo>
                    <a:pt x="7158" y="18651"/>
                    <a:pt x="7024" y="18618"/>
                    <a:pt x="6957" y="18584"/>
                  </a:cubicBezTo>
                  <a:cubicBezTo>
                    <a:pt x="6587" y="18450"/>
                    <a:pt x="6217" y="18349"/>
                    <a:pt x="5848" y="18349"/>
                  </a:cubicBezTo>
                  <a:lnTo>
                    <a:pt x="5545" y="18349"/>
                  </a:lnTo>
                  <a:cubicBezTo>
                    <a:pt x="4638" y="18450"/>
                    <a:pt x="3697" y="18819"/>
                    <a:pt x="2789" y="19491"/>
                  </a:cubicBezTo>
                  <a:cubicBezTo>
                    <a:pt x="1949" y="20130"/>
                    <a:pt x="1210" y="20869"/>
                    <a:pt x="773" y="21777"/>
                  </a:cubicBezTo>
                  <a:cubicBezTo>
                    <a:pt x="269" y="22617"/>
                    <a:pt x="0" y="23659"/>
                    <a:pt x="34" y="24700"/>
                  </a:cubicBezTo>
                  <a:cubicBezTo>
                    <a:pt x="101" y="25809"/>
                    <a:pt x="437" y="26986"/>
                    <a:pt x="1042" y="28027"/>
                  </a:cubicBezTo>
                  <a:cubicBezTo>
                    <a:pt x="1546" y="28901"/>
                    <a:pt x="2285" y="29607"/>
                    <a:pt x="3058" y="30178"/>
                  </a:cubicBezTo>
                  <a:lnTo>
                    <a:pt x="53904" y="30178"/>
                  </a:lnTo>
                  <a:lnTo>
                    <a:pt x="53971" y="30044"/>
                  </a:lnTo>
                  <a:cubicBezTo>
                    <a:pt x="54072" y="29909"/>
                    <a:pt x="54105" y="29842"/>
                    <a:pt x="54139" y="29708"/>
                  </a:cubicBezTo>
                  <a:cubicBezTo>
                    <a:pt x="54240" y="29506"/>
                    <a:pt x="54273" y="29237"/>
                    <a:pt x="54374" y="28935"/>
                  </a:cubicBezTo>
                  <a:cubicBezTo>
                    <a:pt x="54441" y="28431"/>
                    <a:pt x="54475" y="27893"/>
                    <a:pt x="54441" y="27254"/>
                  </a:cubicBezTo>
                  <a:cubicBezTo>
                    <a:pt x="54408" y="26683"/>
                    <a:pt x="54307" y="26145"/>
                    <a:pt x="54139" y="25540"/>
                  </a:cubicBezTo>
                  <a:cubicBezTo>
                    <a:pt x="53971" y="25003"/>
                    <a:pt x="53803" y="24532"/>
                    <a:pt x="53568" y="24062"/>
                  </a:cubicBezTo>
                  <a:cubicBezTo>
                    <a:pt x="53400" y="23793"/>
                    <a:pt x="53198" y="23524"/>
                    <a:pt x="52896" y="23188"/>
                  </a:cubicBezTo>
                  <a:cubicBezTo>
                    <a:pt x="52627" y="22886"/>
                    <a:pt x="52291" y="22617"/>
                    <a:pt x="51955" y="22314"/>
                  </a:cubicBezTo>
                  <a:cubicBezTo>
                    <a:pt x="51182" y="21642"/>
                    <a:pt x="50375" y="21172"/>
                    <a:pt x="49535" y="20869"/>
                  </a:cubicBezTo>
                  <a:cubicBezTo>
                    <a:pt x="49266" y="20802"/>
                    <a:pt x="48997" y="20701"/>
                    <a:pt x="48661" y="20668"/>
                  </a:cubicBezTo>
                  <a:lnTo>
                    <a:pt x="48359" y="20668"/>
                  </a:lnTo>
                  <a:cubicBezTo>
                    <a:pt x="48191" y="20668"/>
                    <a:pt x="48023" y="20668"/>
                    <a:pt x="47821" y="20701"/>
                  </a:cubicBezTo>
                  <a:cubicBezTo>
                    <a:pt x="47687" y="20768"/>
                    <a:pt x="47519" y="20802"/>
                    <a:pt x="47384" y="20836"/>
                  </a:cubicBezTo>
                  <a:cubicBezTo>
                    <a:pt x="47687" y="20164"/>
                    <a:pt x="47821" y="19424"/>
                    <a:pt x="47754" y="18584"/>
                  </a:cubicBezTo>
                  <a:cubicBezTo>
                    <a:pt x="47754" y="17979"/>
                    <a:pt x="47653" y="17408"/>
                    <a:pt x="47485" y="16803"/>
                  </a:cubicBezTo>
                  <a:cubicBezTo>
                    <a:pt x="47384" y="16568"/>
                    <a:pt x="47317" y="16299"/>
                    <a:pt x="47149" y="15996"/>
                  </a:cubicBezTo>
                  <a:cubicBezTo>
                    <a:pt x="47015" y="15761"/>
                    <a:pt x="46880" y="15492"/>
                    <a:pt x="46712" y="15291"/>
                  </a:cubicBezTo>
                  <a:cubicBezTo>
                    <a:pt x="46511" y="14955"/>
                    <a:pt x="46208" y="14652"/>
                    <a:pt x="45872" y="14350"/>
                  </a:cubicBezTo>
                  <a:cubicBezTo>
                    <a:pt x="45536" y="14081"/>
                    <a:pt x="45166" y="13812"/>
                    <a:pt x="44729" y="13610"/>
                  </a:cubicBezTo>
                  <a:cubicBezTo>
                    <a:pt x="44326" y="13409"/>
                    <a:pt x="43889" y="13241"/>
                    <a:pt x="43486" y="13140"/>
                  </a:cubicBezTo>
                  <a:cubicBezTo>
                    <a:pt x="43217" y="13106"/>
                    <a:pt x="43016" y="13073"/>
                    <a:pt x="42780" y="13073"/>
                  </a:cubicBezTo>
                  <a:cubicBezTo>
                    <a:pt x="42545" y="13073"/>
                    <a:pt x="42377" y="13073"/>
                    <a:pt x="42175" y="13106"/>
                  </a:cubicBezTo>
                  <a:cubicBezTo>
                    <a:pt x="42041" y="13106"/>
                    <a:pt x="41974" y="13140"/>
                    <a:pt x="41839" y="13174"/>
                  </a:cubicBezTo>
                  <a:cubicBezTo>
                    <a:pt x="42007" y="12905"/>
                    <a:pt x="42142" y="12535"/>
                    <a:pt x="42209" y="12132"/>
                  </a:cubicBezTo>
                  <a:cubicBezTo>
                    <a:pt x="42478" y="11191"/>
                    <a:pt x="42545" y="10082"/>
                    <a:pt x="42444" y="8973"/>
                  </a:cubicBezTo>
                  <a:cubicBezTo>
                    <a:pt x="42175" y="6856"/>
                    <a:pt x="41268" y="4772"/>
                    <a:pt x="39857" y="3226"/>
                  </a:cubicBezTo>
                  <a:cubicBezTo>
                    <a:pt x="39521" y="2857"/>
                    <a:pt x="39151" y="2521"/>
                    <a:pt x="38680" y="2185"/>
                  </a:cubicBezTo>
                  <a:cubicBezTo>
                    <a:pt x="38277" y="1848"/>
                    <a:pt x="37807" y="1546"/>
                    <a:pt x="37303" y="1311"/>
                  </a:cubicBezTo>
                  <a:cubicBezTo>
                    <a:pt x="36328" y="807"/>
                    <a:pt x="35286" y="403"/>
                    <a:pt x="34211" y="202"/>
                  </a:cubicBezTo>
                  <a:cubicBezTo>
                    <a:pt x="33438" y="67"/>
                    <a:pt x="32699" y="0"/>
                    <a:pt x="31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3068550" y="1299000"/>
              <a:ext cx="1361900" cy="547800"/>
            </a:xfrm>
            <a:custGeom>
              <a:avLst/>
              <a:gdLst/>
              <a:ahLst/>
              <a:cxnLst/>
              <a:rect l="l" t="t" r="r" b="b"/>
              <a:pathLst>
                <a:path w="54476" h="21912" extrusionOk="0">
                  <a:moveTo>
                    <a:pt x="15493" y="1"/>
                  </a:moveTo>
                  <a:cubicBezTo>
                    <a:pt x="15056" y="1"/>
                    <a:pt x="14687" y="35"/>
                    <a:pt x="14283" y="68"/>
                  </a:cubicBezTo>
                  <a:cubicBezTo>
                    <a:pt x="13578" y="203"/>
                    <a:pt x="12805" y="471"/>
                    <a:pt x="12065" y="875"/>
                  </a:cubicBezTo>
                  <a:cubicBezTo>
                    <a:pt x="11360" y="1211"/>
                    <a:pt x="10721" y="1681"/>
                    <a:pt x="10015" y="2253"/>
                  </a:cubicBezTo>
                  <a:cubicBezTo>
                    <a:pt x="9444" y="2824"/>
                    <a:pt x="8906" y="3395"/>
                    <a:pt x="8402" y="4101"/>
                  </a:cubicBezTo>
                  <a:cubicBezTo>
                    <a:pt x="7428" y="5512"/>
                    <a:pt x="6924" y="7125"/>
                    <a:pt x="6957" y="8638"/>
                  </a:cubicBezTo>
                  <a:cubicBezTo>
                    <a:pt x="6957" y="9276"/>
                    <a:pt x="7092" y="9915"/>
                    <a:pt x="7293" y="10553"/>
                  </a:cubicBezTo>
                  <a:cubicBezTo>
                    <a:pt x="7226" y="10452"/>
                    <a:pt x="7092" y="10385"/>
                    <a:pt x="6957" y="10318"/>
                  </a:cubicBezTo>
                  <a:cubicBezTo>
                    <a:pt x="6621" y="10217"/>
                    <a:pt x="6252" y="10116"/>
                    <a:pt x="5882" y="10116"/>
                  </a:cubicBezTo>
                  <a:lnTo>
                    <a:pt x="5579" y="10116"/>
                  </a:lnTo>
                  <a:cubicBezTo>
                    <a:pt x="4672" y="10217"/>
                    <a:pt x="3731" y="10587"/>
                    <a:pt x="2824" y="11259"/>
                  </a:cubicBezTo>
                  <a:cubicBezTo>
                    <a:pt x="1984" y="11897"/>
                    <a:pt x="1244" y="12637"/>
                    <a:pt x="740" y="13510"/>
                  </a:cubicBezTo>
                  <a:cubicBezTo>
                    <a:pt x="236" y="14418"/>
                    <a:pt x="1" y="15426"/>
                    <a:pt x="35" y="16468"/>
                  </a:cubicBezTo>
                  <a:cubicBezTo>
                    <a:pt x="68" y="17610"/>
                    <a:pt x="404" y="18719"/>
                    <a:pt x="1043" y="19795"/>
                  </a:cubicBezTo>
                  <a:cubicBezTo>
                    <a:pt x="1547" y="20668"/>
                    <a:pt x="2252" y="21374"/>
                    <a:pt x="3059" y="21912"/>
                  </a:cubicBezTo>
                  <a:lnTo>
                    <a:pt x="53905" y="21912"/>
                  </a:lnTo>
                  <a:lnTo>
                    <a:pt x="53972" y="21811"/>
                  </a:lnTo>
                  <a:cubicBezTo>
                    <a:pt x="54073" y="21677"/>
                    <a:pt x="54106" y="21576"/>
                    <a:pt x="54140" y="21475"/>
                  </a:cubicBezTo>
                  <a:cubicBezTo>
                    <a:pt x="54241" y="21240"/>
                    <a:pt x="54274" y="21005"/>
                    <a:pt x="54341" y="20702"/>
                  </a:cubicBezTo>
                  <a:cubicBezTo>
                    <a:pt x="54442" y="20198"/>
                    <a:pt x="54476" y="19660"/>
                    <a:pt x="54442" y="19022"/>
                  </a:cubicBezTo>
                  <a:cubicBezTo>
                    <a:pt x="54375" y="18450"/>
                    <a:pt x="54308" y="17879"/>
                    <a:pt x="54140" y="17308"/>
                  </a:cubicBezTo>
                  <a:cubicBezTo>
                    <a:pt x="53972" y="16770"/>
                    <a:pt x="53804" y="16266"/>
                    <a:pt x="53569" y="15829"/>
                  </a:cubicBezTo>
                  <a:cubicBezTo>
                    <a:pt x="53400" y="15527"/>
                    <a:pt x="53165" y="15292"/>
                    <a:pt x="52896" y="14955"/>
                  </a:cubicBezTo>
                  <a:cubicBezTo>
                    <a:pt x="52628" y="14653"/>
                    <a:pt x="52325" y="14418"/>
                    <a:pt x="51955" y="14082"/>
                  </a:cubicBezTo>
                  <a:lnTo>
                    <a:pt x="51888" y="13981"/>
                  </a:lnTo>
                  <a:lnTo>
                    <a:pt x="51115" y="14754"/>
                  </a:lnTo>
                  <a:cubicBezTo>
                    <a:pt x="50376" y="15426"/>
                    <a:pt x="49536" y="15930"/>
                    <a:pt x="48628" y="16367"/>
                  </a:cubicBezTo>
                  <a:cubicBezTo>
                    <a:pt x="47721" y="16837"/>
                    <a:pt x="46780" y="17207"/>
                    <a:pt x="45873" y="17610"/>
                  </a:cubicBezTo>
                  <a:cubicBezTo>
                    <a:pt x="45402" y="17778"/>
                    <a:pt x="44932" y="17980"/>
                    <a:pt x="44495" y="18148"/>
                  </a:cubicBezTo>
                  <a:cubicBezTo>
                    <a:pt x="44024" y="18316"/>
                    <a:pt x="43520" y="18484"/>
                    <a:pt x="43050" y="18652"/>
                  </a:cubicBezTo>
                  <a:cubicBezTo>
                    <a:pt x="40832" y="19358"/>
                    <a:pt x="38513" y="19828"/>
                    <a:pt x="36194" y="20131"/>
                  </a:cubicBezTo>
                  <a:cubicBezTo>
                    <a:pt x="34190" y="20353"/>
                    <a:pt x="32139" y="20484"/>
                    <a:pt x="30081" y="20484"/>
                  </a:cubicBezTo>
                  <a:cubicBezTo>
                    <a:pt x="29654" y="20484"/>
                    <a:pt x="29228" y="20478"/>
                    <a:pt x="28801" y="20467"/>
                  </a:cubicBezTo>
                  <a:cubicBezTo>
                    <a:pt x="27591" y="20400"/>
                    <a:pt x="26381" y="20332"/>
                    <a:pt x="25172" y="20164"/>
                  </a:cubicBezTo>
                  <a:cubicBezTo>
                    <a:pt x="23962" y="19996"/>
                    <a:pt x="22853" y="19828"/>
                    <a:pt x="21677" y="19526"/>
                  </a:cubicBezTo>
                  <a:cubicBezTo>
                    <a:pt x="20568" y="19291"/>
                    <a:pt x="19425" y="18955"/>
                    <a:pt x="18383" y="18551"/>
                  </a:cubicBezTo>
                  <a:cubicBezTo>
                    <a:pt x="17476" y="18215"/>
                    <a:pt x="16535" y="17846"/>
                    <a:pt x="15695" y="17341"/>
                  </a:cubicBezTo>
                  <a:cubicBezTo>
                    <a:pt x="15292" y="17106"/>
                    <a:pt x="14855" y="16837"/>
                    <a:pt x="14451" y="16535"/>
                  </a:cubicBezTo>
                  <a:cubicBezTo>
                    <a:pt x="14082" y="16266"/>
                    <a:pt x="13678" y="15964"/>
                    <a:pt x="13342" y="15594"/>
                  </a:cubicBezTo>
                  <a:cubicBezTo>
                    <a:pt x="13006" y="15258"/>
                    <a:pt x="12704" y="14855"/>
                    <a:pt x="12502" y="14451"/>
                  </a:cubicBezTo>
                  <a:cubicBezTo>
                    <a:pt x="12301" y="14015"/>
                    <a:pt x="12133" y="13611"/>
                    <a:pt x="12032" y="13141"/>
                  </a:cubicBezTo>
                  <a:cubicBezTo>
                    <a:pt x="11998" y="12906"/>
                    <a:pt x="11998" y="12670"/>
                    <a:pt x="11998" y="12435"/>
                  </a:cubicBezTo>
                  <a:cubicBezTo>
                    <a:pt x="11998" y="12166"/>
                    <a:pt x="12032" y="11965"/>
                    <a:pt x="12099" y="11763"/>
                  </a:cubicBezTo>
                  <a:cubicBezTo>
                    <a:pt x="12133" y="11494"/>
                    <a:pt x="12200" y="11259"/>
                    <a:pt x="12334" y="10990"/>
                  </a:cubicBezTo>
                  <a:cubicBezTo>
                    <a:pt x="12469" y="10788"/>
                    <a:pt x="12603" y="10620"/>
                    <a:pt x="12704" y="10452"/>
                  </a:cubicBezTo>
                  <a:cubicBezTo>
                    <a:pt x="12872" y="10284"/>
                    <a:pt x="13040" y="10116"/>
                    <a:pt x="13275" y="9982"/>
                  </a:cubicBezTo>
                  <a:cubicBezTo>
                    <a:pt x="13443" y="9881"/>
                    <a:pt x="13645" y="9780"/>
                    <a:pt x="13846" y="9713"/>
                  </a:cubicBezTo>
                  <a:cubicBezTo>
                    <a:pt x="14115" y="9612"/>
                    <a:pt x="14351" y="9545"/>
                    <a:pt x="14619" y="9478"/>
                  </a:cubicBezTo>
                  <a:cubicBezTo>
                    <a:pt x="14720" y="9444"/>
                    <a:pt x="14855" y="9444"/>
                    <a:pt x="14989" y="9444"/>
                  </a:cubicBezTo>
                  <a:cubicBezTo>
                    <a:pt x="14687" y="9243"/>
                    <a:pt x="14451" y="8974"/>
                    <a:pt x="14216" y="8705"/>
                  </a:cubicBezTo>
                  <a:cubicBezTo>
                    <a:pt x="13947" y="8369"/>
                    <a:pt x="13712" y="7966"/>
                    <a:pt x="13510" y="7562"/>
                  </a:cubicBezTo>
                  <a:cubicBezTo>
                    <a:pt x="13342" y="7125"/>
                    <a:pt x="13208" y="6722"/>
                    <a:pt x="13141" y="6285"/>
                  </a:cubicBezTo>
                  <a:cubicBezTo>
                    <a:pt x="13040" y="5882"/>
                    <a:pt x="13040" y="5445"/>
                    <a:pt x="13040" y="5042"/>
                  </a:cubicBezTo>
                  <a:cubicBezTo>
                    <a:pt x="13107" y="4336"/>
                    <a:pt x="13275" y="3597"/>
                    <a:pt x="13544" y="2925"/>
                  </a:cubicBezTo>
                  <a:cubicBezTo>
                    <a:pt x="13678" y="2589"/>
                    <a:pt x="13880" y="2320"/>
                    <a:pt x="14048" y="2017"/>
                  </a:cubicBezTo>
                  <a:cubicBezTo>
                    <a:pt x="14283" y="1715"/>
                    <a:pt x="14485" y="1480"/>
                    <a:pt x="14720" y="1211"/>
                  </a:cubicBezTo>
                  <a:cubicBezTo>
                    <a:pt x="14989" y="976"/>
                    <a:pt x="15292" y="808"/>
                    <a:pt x="15560" y="639"/>
                  </a:cubicBezTo>
                  <a:cubicBezTo>
                    <a:pt x="15863" y="471"/>
                    <a:pt x="16199" y="337"/>
                    <a:pt x="16535" y="236"/>
                  </a:cubicBezTo>
                  <a:cubicBezTo>
                    <a:pt x="16669" y="203"/>
                    <a:pt x="16737" y="203"/>
                    <a:pt x="16871" y="169"/>
                  </a:cubicBezTo>
                  <a:cubicBezTo>
                    <a:pt x="16804" y="135"/>
                    <a:pt x="16703" y="135"/>
                    <a:pt x="16636" y="135"/>
                  </a:cubicBezTo>
                  <a:cubicBezTo>
                    <a:pt x="16232" y="35"/>
                    <a:pt x="15863" y="1"/>
                    <a:pt x="154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3917950" y="1443525"/>
              <a:ext cx="137800" cy="116800"/>
            </a:xfrm>
            <a:custGeom>
              <a:avLst/>
              <a:gdLst/>
              <a:ahLst/>
              <a:cxnLst/>
              <a:rect l="l" t="t" r="r" b="b"/>
              <a:pathLst>
                <a:path w="5512" h="4672" extrusionOk="0">
                  <a:moveTo>
                    <a:pt x="2722" y="0"/>
                  </a:moveTo>
                  <a:cubicBezTo>
                    <a:pt x="2655" y="101"/>
                    <a:pt x="2487" y="101"/>
                    <a:pt x="2319" y="135"/>
                  </a:cubicBezTo>
                  <a:cubicBezTo>
                    <a:pt x="1882" y="235"/>
                    <a:pt x="1513" y="471"/>
                    <a:pt x="1210" y="773"/>
                  </a:cubicBezTo>
                  <a:cubicBezTo>
                    <a:pt x="874" y="1076"/>
                    <a:pt x="639" y="1479"/>
                    <a:pt x="471" y="1916"/>
                  </a:cubicBezTo>
                  <a:cubicBezTo>
                    <a:pt x="135" y="2655"/>
                    <a:pt x="0" y="3495"/>
                    <a:pt x="101" y="4335"/>
                  </a:cubicBezTo>
                  <a:cubicBezTo>
                    <a:pt x="101" y="4436"/>
                    <a:pt x="135" y="4503"/>
                    <a:pt x="168" y="4604"/>
                  </a:cubicBezTo>
                  <a:cubicBezTo>
                    <a:pt x="236" y="4671"/>
                    <a:pt x="336" y="4671"/>
                    <a:pt x="437" y="4671"/>
                  </a:cubicBezTo>
                  <a:cubicBezTo>
                    <a:pt x="504" y="4671"/>
                    <a:pt x="572" y="4638"/>
                    <a:pt x="672" y="4604"/>
                  </a:cubicBezTo>
                  <a:cubicBezTo>
                    <a:pt x="706" y="4537"/>
                    <a:pt x="807" y="4436"/>
                    <a:pt x="773" y="4335"/>
                  </a:cubicBezTo>
                  <a:cubicBezTo>
                    <a:pt x="706" y="3966"/>
                    <a:pt x="706" y="3529"/>
                    <a:pt x="773" y="3159"/>
                  </a:cubicBezTo>
                  <a:lnTo>
                    <a:pt x="773" y="3260"/>
                  </a:lnTo>
                  <a:cubicBezTo>
                    <a:pt x="807" y="2924"/>
                    <a:pt x="874" y="2588"/>
                    <a:pt x="1009" y="2252"/>
                  </a:cubicBezTo>
                  <a:cubicBezTo>
                    <a:pt x="1143" y="1983"/>
                    <a:pt x="1277" y="1781"/>
                    <a:pt x="1378" y="1580"/>
                  </a:cubicBezTo>
                  <a:cubicBezTo>
                    <a:pt x="1513" y="1412"/>
                    <a:pt x="1647" y="1277"/>
                    <a:pt x="1815" y="1143"/>
                  </a:cubicBezTo>
                  <a:cubicBezTo>
                    <a:pt x="1949" y="1076"/>
                    <a:pt x="2050" y="975"/>
                    <a:pt x="2218" y="907"/>
                  </a:cubicBezTo>
                  <a:cubicBezTo>
                    <a:pt x="2353" y="840"/>
                    <a:pt x="2487" y="807"/>
                    <a:pt x="2622" y="807"/>
                  </a:cubicBezTo>
                  <a:lnTo>
                    <a:pt x="2991" y="807"/>
                  </a:lnTo>
                  <a:cubicBezTo>
                    <a:pt x="3092" y="840"/>
                    <a:pt x="3227" y="840"/>
                    <a:pt x="3361" y="907"/>
                  </a:cubicBezTo>
                  <a:cubicBezTo>
                    <a:pt x="3495" y="975"/>
                    <a:pt x="3596" y="1008"/>
                    <a:pt x="3731" y="1109"/>
                  </a:cubicBezTo>
                  <a:cubicBezTo>
                    <a:pt x="3899" y="1244"/>
                    <a:pt x="4033" y="1412"/>
                    <a:pt x="4167" y="1512"/>
                  </a:cubicBezTo>
                  <a:cubicBezTo>
                    <a:pt x="4335" y="1748"/>
                    <a:pt x="4436" y="1949"/>
                    <a:pt x="4537" y="2185"/>
                  </a:cubicBezTo>
                  <a:cubicBezTo>
                    <a:pt x="4672" y="2453"/>
                    <a:pt x="4739" y="2756"/>
                    <a:pt x="4772" y="3025"/>
                  </a:cubicBezTo>
                  <a:cubicBezTo>
                    <a:pt x="4772" y="3092"/>
                    <a:pt x="4772" y="3159"/>
                    <a:pt x="4840" y="3193"/>
                  </a:cubicBezTo>
                  <a:lnTo>
                    <a:pt x="4840" y="3260"/>
                  </a:lnTo>
                  <a:lnTo>
                    <a:pt x="4840" y="3462"/>
                  </a:lnTo>
                  <a:lnTo>
                    <a:pt x="4840" y="3697"/>
                  </a:lnTo>
                  <a:lnTo>
                    <a:pt x="4840" y="3831"/>
                  </a:lnTo>
                  <a:lnTo>
                    <a:pt x="4840" y="3932"/>
                  </a:lnTo>
                  <a:lnTo>
                    <a:pt x="4840" y="3966"/>
                  </a:lnTo>
                  <a:lnTo>
                    <a:pt x="4840" y="3999"/>
                  </a:lnTo>
                  <a:lnTo>
                    <a:pt x="4840" y="4134"/>
                  </a:lnTo>
                  <a:cubicBezTo>
                    <a:pt x="4840" y="4335"/>
                    <a:pt x="5008" y="4470"/>
                    <a:pt x="5176" y="4470"/>
                  </a:cubicBezTo>
                  <a:cubicBezTo>
                    <a:pt x="5377" y="4470"/>
                    <a:pt x="5512" y="4302"/>
                    <a:pt x="5512" y="4134"/>
                  </a:cubicBezTo>
                  <a:lnTo>
                    <a:pt x="5512" y="3999"/>
                  </a:lnTo>
                  <a:lnTo>
                    <a:pt x="5512" y="3966"/>
                  </a:lnTo>
                  <a:lnTo>
                    <a:pt x="5512" y="3932"/>
                  </a:lnTo>
                  <a:lnTo>
                    <a:pt x="5512" y="3831"/>
                  </a:lnTo>
                  <a:lnTo>
                    <a:pt x="5512" y="3798"/>
                  </a:lnTo>
                  <a:lnTo>
                    <a:pt x="5512" y="3697"/>
                  </a:lnTo>
                  <a:lnTo>
                    <a:pt x="5512" y="3663"/>
                  </a:lnTo>
                  <a:lnTo>
                    <a:pt x="5512" y="3495"/>
                  </a:lnTo>
                  <a:lnTo>
                    <a:pt x="5512" y="3462"/>
                  </a:lnTo>
                  <a:cubicBezTo>
                    <a:pt x="5512" y="3361"/>
                    <a:pt x="5512" y="3293"/>
                    <a:pt x="5444" y="3193"/>
                  </a:cubicBezTo>
                  <a:lnTo>
                    <a:pt x="5444" y="3159"/>
                  </a:lnTo>
                  <a:cubicBezTo>
                    <a:pt x="5444" y="3092"/>
                    <a:pt x="5411" y="2957"/>
                    <a:pt x="5411" y="2857"/>
                  </a:cubicBezTo>
                  <a:lnTo>
                    <a:pt x="5411" y="2823"/>
                  </a:lnTo>
                  <a:cubicBezTo>
                    <a:pt x="5276" y="2084"/>
                    <a:pt x="4940" y="1344"/>
                    <a:pt x="4403" y="807"/>
                  </a:cubicBezTo>
                  <a:cubicBezTo>
                    <a:pt x="4268" y="672"/>
                    <a:pt x="4167" y="571"/>
                    <a:pt x="3999" y="437"/>
                  </a:cubicBezTo>
                  <a:cubicBezTo>
                    <a:pt x="3831" y="303"/>
                    <a:pt x="3596" y="235"/>
                    <a:pt x="3395" y="135"/>
                  </a:cubicBezTo>
                  <a:cubicBezTo>
                    <a:pt x="3193" y="67"/>
                    <a:pt x="2924" y="0"/>
                    <a:pt x="2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3468475" y="1442675"/>
              <a:ext cx="137800" cy="116800"/>
            </a:xfrm>
            <a:custGeom>
              <a:avLst/>
              <a:gdLst/>
              <a:ahLst/>
              <a:cxnLst/>
              <a:rect l="l" t="t" r="r" b="b"/>
              <a:pathLst>
                <a:path w="5512" h="4672" extrusionOk="0">
                  <a:moveTo>
                    <a:pt x="2722" y="1"/>
                  </a:moveTo>
                  <a:cubicBezTo>
                    <a:pt x="2689" y="34"/>
                    <a:pt x="2487" y="101"/>
                    <a:pt x="2319" y="135"/>
                  </a:cubicBezTo>
                  <a:cubicBezTo>
                    <a:pt x="1882" y="202"/>
                    <a:pt x="1513" y="471"/>
                    <a:pt x="1210" y="773"/>
                  </a:cubicBezTo>
                  <a:cubicBezTo>
                    <a:pt x="874" y="1042"/>
                    <a:pt x="639" y="1479"/>
                    <a:pt x="471" y="1882"/>
                  </a:cubicBezTo>
                  <a:cubicBezTo>
                    <a:pt x="135" y="2655"/>
                    <a:pt x="0" y="3496"/>
                    <a:pt x="101" y="4336"/>
                  </a:cubicBezTo>
                  <a:cubicBezTo>
                    <a:pt x="101" y="4403"/>
                    <a:pt x="135" y="4504"/>
                    <a:pt x="168" y="4571"/>
                  </a:cubicBezTo>
                  <a:cubicBezTo>
                    <a:pt x="269" y="4672"/>
                    <a:pt x="336" y="4672"/>
                    <a:pt x="437" y="4672"/>
                  </a:cubicBezTo>
                  <a:cubicBezTo>
                    <a:pt x="504" y="4672"/>
                    <a:pt x="605" y="4638"/>
                    <a:pt x="672" y="4571"/>
                  </a:cubicBezTo>
                  <a:cubicBezTo>
                    <a:pt x="706" y="4537"/>
                    <a:pt x="807" y="4403"/>
                    <a:pt x="773" y="4336"/>
                  </a:cubicBezTo>
                  <a:cubicBezTo>
                    <a:pt x="706" y="3966"/>
                    <a:pt x="706" y="3529"/>
                    <a:pt x="773" y="3159"/>
                  </a:cubicBezTo>
                  <a:lnTo>
                    <a:pt x="773" y="3227"/>
                  </a:lnTo>
                  <a:cubicBezTo>
                    <a:pt x="807" y="2891"/>
                    <a:pt x="874" y="2555"/>
                    <a:pt x="1008" y="2219"/>
                  </a:cubicBezTo>
                  <a:cubicBezTo>
                    <a:pt x="1143" y="1983"/>
                    <a:pt x="1277" y="1782"/>
                    <a:pt x="1378" y="1546"/>
                  </a:cubicBezTo>
                  <a:cubicBezTo>
                    <a:pt x="1513" y="1378"/>
                    <a:pt x="1647" y="1278"/>
                    <a:pt x="1815" y="1143"/>
                  </a:cubicBezTo>
                  <a:cubicBezTo>
                    <a:pt x="1949" y="1042"/>
                    <a:pt x="2050" y="975"/>
                    <a:pt x="2218" y="874"/>
                  </a:cubicBezTo>
                  <a:cubicBezTo>
                    <a:pt x="2353" y="841"/>
                    <a:pt x="2487" y="807"/>
                    <a:pt x="2622" y="807"/>
                  </a:cubicBezTo>
                  <a:lnTo>
                    <a:pt x="2991" y="807"/>
                  </a:lnTo>
                  <a:cubicBezTo>
                    <a:pt x="3126" y="841"/>
                    <a:pt x="3226" y="841"/>
                    <a:pt x="3361" y="874"/>
                  </a:cubicBezTo>
                  <a:cubicBezTo>
                    <a:pt x="3495" y="975"/>
                    <a:pt x="3630" y="1009"/>
                    <a:pt x="3730" y="1110"/>
                  </a:cubicBezTo>
                  <a:cubicBezTo>
                    <a:pt x="3899" y="1210"/>
                    <a:pt x="4033" y="1378"/>
                    <a:pt x="4167" y="1513"/>
                  </a:cubicBezTo>
                  <a:cubicBezTo>
                    <a:pt x="4335" y="1714"/>
                    <a:pt x="4436" y="1950"/>
                    <a:pt x="4537" y="2185"/>
                  </a:cubicBezTo>
                  <a:cubicBezTo>
                    <a:pt x="4671" y="2454"/>
                    <a:pt x="4739" y="2723"/>
                    <a:pt x="4772" y="3025"/>
                  </a:cubicBezTo>
                  <a:cubicBezTo>
                    <a:pt x="4772" y="3059"/>
                    <a:pt x="4772" y="3159"/>
                    <a:pt x="4839" y="3193"/>
                  </a:cubicBezTo>
                  <a:lnTo>
                    <a:pt x="4839" y="3227"/>
                  </a:lnTo>
                  <a:lnTo>
                    <a:pt x="4839" y="3462"/>
                  </a:lnTo>
                  <a:lnTo>
                    <a:pt x="4839" y="3697"/>
                  </a:lnTo>
                  <a:lnTo>
                    <a:pt x="4839" y="3832"/>
                  </a:lnTo>
                  <a:lnTo>
                    <a:pt x="4839" y="3899"/>
                  </a:lnTo>
                  <a:lnTo>
                    <a:pt x="4839" y="3966"/>
                  </a:lnTo>
                  <a:lnTo>
                    <a:pt x="4839" y="4000"/>
                  </a:lnTo>
                  <a:lnTo>
                    <a:pt x="4839" y="4100"/>
                  </a:lnTo>
                  <a:cubicBezTo>
                    <a:pt x="4839" y="4336"/>
                    <a:pt x="5008" y="4436"/>
                    <a:pt x="5176" y="4436"/>
                  </a:cubicBezTo>
                  <a:cubicBezTo>
                    <a:pt x="5377" y="4436"/>
                    <a:pt x="5512" y="4268"/>
                    <a:pt x="5512" y="4100"/>
                  </a:cubicBezTo>
                  <a:lnTo>
                    <a:pt x="5512" y="4000"/>
                  </a:lnTo>
                  <a:lnTo>
                    <a:pt x="5512" y="3966"/>
                  </a:lnTo>
                  <a:lnTo>
                    <a:pt x="5512" y="3899"/>
                  </a:lnTo>
                  <a:lnTo>
                    <a:pt x="5512" y="3832"/>
                  </a:lnTo>
                  <a:lnTo>
                    <a:pt x="5512" y="3798"/>
                  </a:lnTo>
                  <a:lnTo>
                    <a:pt x="5512" y="3697"/>
                  </a:lnTo>
                  <a:lnTo>
                    <a:pt x="5512" y="3664"/>
                  </a:lnTo>
                  <a:lnTo>
                    <a:pt x="5512" y="3496"/>
                  </a:lnTo>
                  <a:lnTo>
                    <a:pt x="5512" y="3462"/>
                  </a:lnTo>
                  <a:cubicBezTo>
                    <a:pt x="5512" y="3361"/>
                    <a:pt x="5512" y="3294"/>
                    <a:pt x="5444" y="3193"/>
                  </a:cubicBezTo>
                  <a:lnTo>
                    <a:pt x="5444" y="3159"/>
                  </a:lnTo>
                  <a:cubicBezTo>
                    <a:pt x="5444" y="3059"/>
                    <a:pt x="5411" y="2958"/>
                    <a:pt x="5411" y="2857"/>
                  </a:cubicBezTo>
                  <a:lnTo>
                    <a:pt x="5411" y="2823"/>
                  </a:lnTo>
                  <a:cubicBezTo>
                    <a:pt x="5276" y="2050"/>
                    <a:pt x="4940" y="1345"/>
                    <a:pt x="4403" y="807"/>
                  </a:cubicBezTo>
                  <a:cubicBezTo>
                    <a:pt x="4268" y="673"/>
                    <a:pt x="4167" y="538"/>
                    <a:pt x="3999" y="437"/>
                  </a:cubicBezTo>
                  <a:cubicBezTo>
                    <a:pt x="3831" y="303"/>
                    <a:pt x="3630" y="202"/>
                    <a:pt x="3394" y="135"/>
                  </a:cubicBezTo>
                  <a:cubicBezTo>
                    <a:pt x="3193" y="34"/>
                    <a:pt x="2924" y="1"/>
                    <a:pt x="2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3709600" y="1471725"/>
              <a:ext cx="140325" cy="104625"/>
            </a:xfrm>
            <a:custGeom>
              <a:avLst/>
              <a:gdLst/>
              <a:ahLst/>
              <a:cxnLst/>
              <a:rect l="l" t="t" r="r" b="b"/>
              <a:pathLst>
                <a:path w="5613" h="4185" extrusionOk="0">
                  <a:moveTo>
                    <a:pt x="405" y="1"/>
                  </a:moveTo>
                  <a:cubicBezTo>
                    <a:pt x="347" y="1"/>
                    <a:pt x="283" y="25"/>
                    <a:pt x="235" y="48"/>
                  </a:cubicBezTo>
                  <a:cubicBezTo>
                    <a:pt x="135" y="82"/>
                    <a:pt x="101" y="183"/>
                    <a:pt x="67" y="284"/>
                  </a:cubicBezTo>
                  <a:cubicBezTo>
                    <a:pt x="0" y="519"/>
                    <a:pt x="0" y="720"/>
                    <a:pt x="0" y="989"/>
                  </a:cubicBezTo>
                  <a:cubicBezTo>
                    <a:pt x="0" y="1157"/>
                    <a:pt x="0" y="1325"/>
                    <a:pt x="67" y="1493"/>
                  </a:cubicBezTo>
                  <a:cubicBezTo>
                    <a:pt x="101" y="1897"/>
                    <a:pt x="235" y="2300"/>
                    <a:pt x="437" y="2670"/>
                  </a:cubicBezTo>
                  <a:cubicBezTo>
                    <a:pt x="672" y="3106"/>
                    <a:pt x="1008" y="3510"/>
                    <a:pt x="1479" y="3812"/>
                  </a:cubicBezTo>
                  <a:cubicBezTo>
                    <a:pt x="1848" y="4047"/>
                    <a:pt x="2285" y="4182"/>
                    <a:pt x="2756" y="4182"/>
                  </a:cubicBezTo>
                  <a:cubicBezTo>
                    <a:pt x="2790" y="4183"/>
                    <a:pt x="2824" y="4184"/>
                    <a:pt x="2857" y="4184"/>
                  </a:cubicBezTo>
                  <a:cubicBezTo>
                    <a:pt x="3560" y="4184"/>
                    <a:pt x="4224" y="3855"/>
                    <a:pt x="4705" y="3342"/>
                  </a:cubicBezTo>
                  <a:cubicBezTo>
                    <a:pt x="4940" y="3140"/>
                    <a:pt x="5108" y="2871"/>
                    <a:pt x="5209" y="2636"/>
                  </a:cubicBezTo>
                  <a:cubicBezTo>
                    <a:pt x="5343" y="2401"/>
                    <a:pt x="5444" y="2199"/>
                    <a:pt x="5478" y="1964"/>
                  </a:cubicBezTo>
                  <a:cubicBezTo>
                    <a:pt x="5511" y="1796"/>
                    <a:pt x="5545" y="1628"/>
                    <a:pt x="5545" y="1393"/>
                  </a:cubicBezTo>
                  <a:lnTo>
                    <a:pt x="5545" y="1359"/>
                  </a:lnTo>
                  <a:cubicBezTo>
                    <a:pt x="5545" y="1191"/>
                    <a:pt x="5612" y="1057"/>
                    <a:pt x="5612" y="888"/>
                  </a:cubicBezTo>
                  <a:lnTo>
                    <a:pt x="5612" y="653"/>
                  </a:lnTo>
                  <a:lnTo>
                    <a:pt x="5612" y="620"/>
                  </a:lnTo>
                  <a:cubicBezTo>
                    <a:pt x="5612" y="519"/>
                    <a:pt x="5612" y="452"/>
                    <a:pt x="5545" y="317"/>
                  </a:cubicBezTo>
                  <a:lnTo>
                    <a:pt x="5545" y="284"/>
                  </a:lnTo>
                  <a:cubicBezTo>
                    <a:pt x="5511" y="116"/>
                    <a:pt x="5343" y="15"/>
                    <a:pt x="5209" y="15"/>
                  </a:cubicBezTo>
                  <a:cubicBezTo>
                    <a:pt x="5142" y="48"/>
                    <a:pt x="5108" y="48"/>
                    <a:pt x="5108" y="116"/>
                  </a:cubicBezTo>
                  <a:cubicBezTo>
                    <a:pt x="5007" y="149"/>
                    <a:pt x="4940" y="183"/>
                    <a:pt x="4907" y="284"/>
                  </a:cubicBezTo>
                  <a:cubicBezTo>
                    <a:pt x="4839" y="351"/>
                    <a:pt x="4839" y="452"/>
                    <a:pt x="4839" y="519"/>
                  </a:cubicBezTo>
                  <a:lnTo>
                    <a:pt x="4839" y="552"/>
                  </a:lnTo>
                  <a:lnTo>
                    <a:pt x="4839" y="720"/>
                  </a:lnTo>
                  <a:lnTo>
                    <a:pt x="4839" y="956"/>
                  </a:lnTo>
                  <a:lnTo>
                    <a:pt x="4839" y="1359"/>
                  </a:lnTo>
                  <a:lnTo>
                    <a:pt x="4839" y="1393"/>
                  </a:lnTo>
                  <a:cubicBezTo>
                    <a:pt x="4806" y="1661"/>
                    <a:pt x="4705" y="1897"/>
                    <a:pt x="4638" y="2165"/>
                  </a:cubicBezTo>
                  <a:cubicBezTo>
                    <a:pt x="4571" y="2367"/>
                    <a:pt x="4436" y="2535"/>
                    <a:pt x="4302" y="2703"/>
                  </a:cubicBezTo>
                  <a:lnTo>
                    <a:pt x="3932" y="3073"/>
                  </a:lnTo>
                  <a:cubicBezTo>
                    <a:pt x="3798" y="3174"/>
                    <a:pt x="3663" y="3241"/>
                    <a:pt x="3495" y="3342"/>
                  </a:cubicBezTo>
                  <a:cubicBezTo>
                    <a:pt x="3327" y="3375"/>
                    <a:pt x="3226" y="3443"/>
                    <a:pt x="3025" y="3443"/>
                  </a:cubicBezTo>
                  <a:lnTo>
                    <a:pt x="2588" y="3443"/>
                  </a:lnTo>
                  <a:cubicBezTo>
                    <a:pt x="2420" y="3409"/>
                    <a:pt x="2252" y="3375"/>
                    <a:pt x="2117" y="3342"/>
                  </a:cubicBezTo>
                  <a:cubicBezTo>
                    <a:pt x="1949" y="3241"/>
                    <a:pt x="1815" y="3174"/>
                    <a:pt x="1680" y="3073"/>
                  </a:cubicBezTo>
                  <a:cubicBezTo>
                    <a:pt x="1512" y="2972"/>
                    <a:pt x="1412" y="2838"/>
                    <a:pt x="1277" y="2670"/>
                  </a:cubicBezTo>
                  <a:cubicBezTo>
                    <a:pt x="1143" y="2502"/>
                    <a:pt x="1008" y="2266"/>
                    <a:pt x="941" y="2132"/>
                  </a:cubicBezTo>
                  <a:cubicBezTo>
                    <a:pt x="840" y="1863"/>
                    <a:pt x="773" y="1628"/>
                    <a:pt x="739" y="1325"/>
                  </a:cubicBezTo>
                  <a:cubicBezTo>
                    <a:pt x="672" y="1023"/>
                    <a:pt x="672" y="720"/>
                    <a:pt x="739" y="452"/>
                  </a:cubicBezTo>
                  <a:cubicBezTo>
                    <a:pt x="739" y="351"/>
                    <a:pt x="739" y="284"/>
                    <a:pt x="672" y="183"/>
                  </a:cubicBezTo>
                  <a:cubicBezTo>
                    <a:pt x="639" y="116"/>
                    <a:pt x="571" y="48"/>
                    <a:pt x="471" y="15"/>
                  </a:cubicBezTo>
                  <a:cubicBezTo>
                    <a:pt x="451" y="5"/>
                    <a:pt x="428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3665900" y="1130150"/>
              <a:ext cx="393225" cy="178975"/>
            </a:xfrm>
            <a:custGeom>
              <a:avLst/>
              <a:gdLst/>
              <a:ahLst/>
              <a:cxnLst/>
              <a:rect l="l" t="t" r="r" b="b"/>
              <a:pathLst>
                <a:path w="15729" h="7159" extrusionOk="0">
                  <a:moveTo>
                    <a:pt x="8335" y="0"/>
                  </a:moveTo>
                  <a:cubicBezTo>
                    <a:pt x="7259" y="34"/>
                    <a:pt x="6319" y="202"/>
                    <a:pt x="5344" y="504"/>
                  </a:cubicBezTo>
                  <a:cubicBezTo>
                    <a:pt x="4235" y="840"/>
                    <a:pt x="3227" y="1412"/>
                    <a:pt x="2319" y="2117"/>
                  </a:cubicBezTo>
                  <a:cubicBezTo>
                    <a:pt x="1647" y="2655"/>
                    <a:pt x="1042" y="3394"/>
                    <a:pt x="673" y="4201"/>
                  </a:cubicBezTo>
                  <a:cubicBezTo>
                    <a:pt x="269" y="5041"/>
                    <a:pt x="34" y="5915"/>
                    <a:pt x="1" y="6822"/>
                  </a:cubicBezTo>
                  <a:cubicBezTo>
                    <a:pt x="1" y="6990"/>
                    <a:pt x="169" y="7158"/>
                    <a:pt x="337" y="7158"/>
                  </a:cubicBezTo>
                  <a:cubicBezTo>
                    <a:pt x="505" y="7158"/>
                    <a:pt x="673" y="6990"/>
                    <a:pt x="673" y="6822"/>
                  </a:cubicBezTo>
                  <a:cubicBezTo>
                    <a:pt x="673" y="6654"/>
                    <a:pt x="673" y="6486"/>
                    <a:pt x="706" y="6318"/>
                  </a:cubicBezTo>
                  <a:cubicBezTo>
                    <a:pt x="774" y="5915"/>
                    <a:pt x="874" y="5512"/>
                    <a:pt x="1009" y="5142"/>
                  </a:cubicBezTo>
                  <a:cubicBezTo>
                    <a:pt x="1177" y="4739"/>
                    <a:pt x="1378" y="4403"/>
                    <a:pt x="1681" y="4033"/>
                  </a:cubicBezTo>
                  <a:lnTo>
                    <a:pt x="1681" y="4033"/>
                  </a:lnTo>
                  <a:lnTo>
                    <a:pt x="1614" y="4100"/>
                  </a:lnTo>
                  <a:cubicBezTo>
                    <a:pt x="1883" y="3730"/>
                    <a:pt x="2286" y="3361"/>
                    <a:pt x="2655" y="3058"/>
                  </a:cubicBezTo>
                  <a:cubicBezTo>
                    <a:pt x="3126" y="2722"/>
                    <a:pt x="3630" y="2420"/>
                    <a:pt x="4134" y="2185"/>
                  </a:cubicBezTo>
                  <a:cubicBezTo>
                    <a:pt x="4840" y="1882"/>
                    <a:pt x="5579" y="1681"/>
                    <a:pt x="6352" y="1546"/>
                  </a:cubicBezTo>
                  <a:cubicBezTo>
                    <a:pt x="6784" y="1492"/>
                    <a:pt x="7206" y="1457"/>
                    <a:pt x="7628" y="1457"/>
                  </a:cubicBezTo>
                  <a:cubicBezTo>
                    <a:pt x="7996" y="1457"/>
                    <a:pt x="8363" y="1484"/>
                    <a:pt x="8738" y="1546"/>
                  </a:cubicBezTo>
                  <a:cubicBezTo>
                    <a:pt x="9377" y="1613"/>
                    <a:pt x="10015" y="1781"/>
                    <a:pt x="10586" y="2050"/>
                  </a:cubicBezTo>
                  <a:cubicBezTo>
                    <a:pt x="11057" y="2252"/>
                    <a:pt x="11460" y="2521"/>
                    <a:pt x="11863" y="2756"/>
                  </a:cubicBezTo>
                  <a:cubicBezTo>
                    <a:pt x="12267" y="3092"/>
                    <a:pt x="12603" y="3462"/>
                    <a:pt x="12939" y="3898"/>
                  </a:cubicBezTo>
                  <a:lnTo>
                    <a:pt x="14081" y="5411"/>
                  </a:lnTo>
                  <a:cubicBezTo>
                    <a:pt x="14216" y="5545"/>
                    <a:pt x="14317" y="5612"/>
                    <a:pt x="14485" y="5646"/>
                  </a:cubicBezTo>
                  <a:cubicBezTo>
                    <a:pt x="14591" y="5686"/>
                    <a:pt x="14692" y="5705"/>
                    <a:pt x="14789" y="5705"/>
                  </a:cubicBezTo>
                  <a:cubicBezTo>
                    <a:pt x="14939" y="5705"/>
                    <a:pt x="15082" y="5660"/>
                    <a:pt x="15224" y="5579"/>
                  </a:cubicBezTo>
                  <a:cubicBezTo>
                    <a:pt x="15426" y="5444"/>
                    <a:pt x="15560" y="5243"/>
                    <a:pt x="15627" y="5041"/>
                  </a:cubicBezTo>
                  <a:cubicBezTo>
                    <a:pt x="15728" y="4772"/>
                    <a:pt x="15627" y="4571"/>
                    <a:pt x="15560" y="4302"/>
                  </a:cubicBezTo>
                  <a:cubicBezTo>
                    <a:pt x="15123" y="3428"/>
                    <a:pt x="14485" y="2722"/>
                    <a:pt x="13813" y="2050"/>
                  </a:cubicBezTo>
                  <a:cubicBezTo>
                    <a:pt x="13376" y="1580"/>
                    <a:pt x="12804" y="1210"/>
                    <a:pt x="12233" y="874"/>
                  </a:cubicBezTo>
                  <a:cubicBezTo>
                    <a:pt x="11191" y="336"/>
                    <a:pt x="10015" y="67"/>
                    <a:pt x="8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4133025" y="1464525"/>
              <a:ext cx="105050" cy="144900"/>
            </a:xfrm>
            <a:custGeom>
              <a:avLst/>
              <a:gdLst/>
              <a:ahLst/>
              <a:cxnLst/>
              <a:rect l="l" t="t" r="r" b="b"/>
              <a:pathLst>
                <a:path w="4202" h="5796" extrusionOk="0">
                  <a:moveTo>
                    <a:pt x="1513" y="908"/>
                  </a:moveTo>
                  <a:cubicBezTo>
                    <a:pt x="1513" y="924"/>
                    <a:pt x="1513" y="933"/>
                    <a:pt x="1508" y="933"/>
                  </a:cubicBezTo>
                  <a:cubicBezTo>
                    <a:pt x="1504" y="933"/>
                    <a:pt x="1496" y="924"/>
                    <a:pt x="1479" y="908"/>
                  </a:cubicBezTo>
                  <a:close/>
                  <a:moveTo>
                    <a:pt x="841" y="0"/>
                  </a:moveTo>
                  <a:cubicBezTo>
                    <a:pt x="673" y="0"/>
                    <a:pt x="505" y="0"/>
                    <a:pt x="336" y="67"/>
                  </a:cubicBezTo>
                  <a:cubicBezTo>
                    <a:pt x="269" y="67"/>
                    <a:pt x="168" y="135"/>
                    <a:pt x="101" y="236"/>
                  </a:cubicBezTo>
                  <a:cubicBezTo>
                    <a:pt x="34" y="303"/>
                    <a:pt x="0" y="437"/>
                    <a:pt x="34" y="504"/>
                  </a:cubicBezTo>
                  <a:cubicBezTo>
                    <a:pt x="101" y="605"/>
                    <a:pt x="135" y="672"/>
                    <a:pt x="202" y="773"/>
                  </a:cubicBezTo>
                  <a:cubicBezTo>
                    <a:pt x="303" y="807"/>
                    <a:pt x="370" y="807"/>
                    <a:pt x="471" y="807"/>
                  </a:cubicBezTo>
                  <a:cubicBezTo>
                    <a:pt x="583" y="807"/>
                    <a:pt x="710" y="792"/>
                    <a:pt x="832" y="792"/>
                  </a:cubicBezTo>
                  <a:cubicBezTo>
                    <a:pt x="893" y="792"/>
                    <a:pt x="953" y="796"/>
                    <a:pt x="1009" y="807"/>
                  </a:cubicBezTo>
                  <a:cubicBezTo>
                    <a:pt x="1143" y="840"/>
                    <a:pt x="1311" y="840"/>
                    <a:pt x="1445" y="941"/>
                  </a:cubicBezTo>
                  <a:cubicBezTo>
                    <a:pt x="1580" y="1008"/>
                    <a:pt x="1681" y="1076"/>
                    <a:pt x="1815" y="1143"/>
                  </a:cubicBezTo>
                  <a:cubicBezTo>
                    <a:pt x="1983" y="1277"/>
                    <a:pt x="2118" y="1412"/>
                    <a:pt x="2218" y="1580"/>
                  </a:cubicBezTo>
                  <a:cubicBezTo>
                    <a:pt x="2386" y="1781"/>
                    <a:pt x="2521" y="2017"/>
                    <a:pt x="2655" y="2285"/>
                  </a:cubicBezTo>
                  <a:cubicBezTo>
                    <a:pt x="2823" y="2655"/>
                    <a:pt x="2891" y="3092"/>
                    <a:pt x="2991" y="3462"/>
                  </a:cubicBezTo>
                  <a:cubicBezTo>
                    <a:pt x="3025" y="3831"/>
                    <a:pt x="3025" y="4201"/>
                    <a:pt x="2991" y="4604"/>
                  </a:cubicBezTo>
                  <a:cubicBezTo>
                    <a:pt x="2958" y="4772"/>
                    <a:pt x="2958" y="4873"/>
                    <a:pt x="2891" y="5041"/>
                  </a:cubicBezTo>
                  <a:cubicBezTo>
                    <a:pt x="2823" y="5344"/>
                    <a:pt x="3025" y="5680"/>
                    <a:pt x="3327" y="5780"/>
                  </a:cubicBezTo>
                  <a:cubicBezTo>
                    <a:pt x="3372" y="5790"/>
                    <a:pt x="3416" y="5795"/>
                    <a:pt x="3461" y="5795"/>
                  </a:cubicBezTo>
                  <a:cubicBezTo>
                    <a:pt x="3722" y="5795"/>
                    <a:pt x="3976" y="5631"/>
                    <a:pt x="4033" y="5344"/>
                  </a:cubicBezTo>
                  <a:cubicBezTo>
                    <a:pt x="4201" y="4705"/>
                    <a:pt x="4201" y="4100"/>
                    <a:pt x="4134" y="3462"/>
                  </a:cubicBezTo>
                  <a:cubicBezTo>
                    <a:pt x="4033" y="2823"/>
                    <a:pt x="3831" y="2185"/>
                    <a:pt x="3495" y="1647"/>
                  </a:cubicBezTo>
                  <a:cubicBezTo>
                    <a:pt x="3193" y="1143"/>
                    <a:pt x="2723" y="672"/>
                    <a:pt x="2218" y="336"/>
                  </a:cubicBezTo>
                  <a:cubicBezTo>
                    <a:pt x="1983" y="236"/>
                    <a:pt x="1681" y="101"/>
                    <a:pt x="1378" y="67"/>
                  </a:cubicBezTo>
                  <a:cubicBezTo>
                    <a:pt x="1210" y="0"/>
                    <a:pt x="1009" y="0"/>
                    <a:pt x="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4042300" y="1296450"/>
              <a:ext cx="43700" cy="44600"/>
            </a:xfrm>
            <a:custGeom>
              <a:avLst/>
              <a:gdLst/>
              <a:ahLst/>
              <a:cxnLst/>
              <a:rect l="l" t="t" r="r" b="b"/>
              <a:pathLst>
                <a:path w="1748" h="1784" extrusionOk="0">
                  <a:moveTo>
                    <a:pt x="823" y="0"/>
                  </a:moveTo>
                  <a:cubicBezTo>
                    <a:pt x="375" y="0"/>
                    <a:pt x="0" y="424"/>
                    <a:pt x="0" y="910"/>
                  </a:cubicBezTo>
                  <a:cubicBezTo>
                    <a:pt x="0" y="1414"/>
                    <a:pt x="403" y="1783"/>
                    <a:pt x="874" y="1783"/>
                  </a:cubicBezTo>
                  <a:cubicBezTo>
                    <a:pt x="1378" y="1783"/>
                    <a:pt x="1748" y="1346"/>
                    <a:pt x="1748" y="910"/>
                  </a:cubicBezTo>
                  <a:cubicBezTo>
                    <a:pt x="1748" y="405"/>
                    <a:pt x="1344" y="2"/>
                    <a:pt x="874" y="2"/>
                  </a:cubicBezTo>
                  <a:cubicBezTo>
                    <a:pt x="857" y="1"/>
                    <a:pt x="840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4036425" y="1543013"/>
              <a:ext cx="128698" cy="127824"/>
            </a:xfrm>
            <a:custGeom>
              <a:avLst/>
              <a:gdLst/>
              <a:ahLst/>
              <a:cxnLst/>
              <a:rect l="l" t="t" r="r" b="b"/>
              <a:pathLst>
                <a:path w="4874" h="4840" extrusionOk="0">
                  <a:moveTo>
                    <a:pt x="2454" y="1"/>
                  </a:moveTo>
                  <a:cubicBezTo>
                    <a:pt x="1110" y="1"/>
                    <a:pt x="1" y="1076"/>
                    <a:pt x="1" y="2420"/>
                  </a:cubicBezTo>
                  <a:cubicBezTo>
                    <a:pt x="1" y="3764"/>
                    <a:pt x="1110" y="4840"/>
                    <a:pt x="2454" y="4840"/>
                  </a:cubicBezTo>
                  <a:cubicBezTo>
                    <a:pt x="3093" y="4840"/>
                    <a:pt x="3697" y="4571"/>
                    <a:pt x="4168" y="4101"/>
                  </a:cubicBezTo>
                  <a:cubicBezTo>
                    <a:pt x="4638" y="3664"/>
                    <a:pt x="4874" y="3059"/>
                    <a:pt x="4874" y="2387"/>
                  </a:cubicBezTo>
                  <a:cubicBezTo>
                    <a:pt x="4840" y="1076"/>
                    <a:pt x="3765" y="1"/>
                    <a:pt x="2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3371600" y="1548595"/>
              <a:ext cx="128700" cy="126943"/>
            </a:xfrm>
            <a:custGeom>
              <a:avLst/>
              <a:gdLst/>
              <a:ahLst/>
              <a:cxnLst/>
              <a:rect l="l" t="t" r="r" b="b"/>
              <a:pathLst>
                <a:path w="4908" h="4841" extrusionOk="0">
                  <a:moveTo>
                    <a:pt x="2454" y="1"/>
                  </a:moveTo>
                  <a:cubicBezTo>
                    <a:pt x="1782" y="1"/>
                    <a:pt x="1177" y="270"/>
                    <a:pt x="740" y="740"/>
                  </a:cubicBezTo>
                  <a:cubicBezTo>
                    <a:pt x="270" y="1177"/>
                    <a:pt x="1" y="1782"/>
                    <a:pt x="1" y="2454"/>
                  </a:cubicBezTo>
                  <a:cubicBezTo>
                    <a:pt x="1" y="3798"/>
                    <a:pt x="1110" y="4840"/>
                    <a:pt x="2454" y="4840"/>
                  </a:cubicBezTo>
                  <a:cubicBezTo>
                    <a:pt x="3093" y="4840"/>
                    <a:pt x="3697" y="4605"/>
                    <a:pt x="4168" y="4134"/>
                  </a:cubicBezTo>
                  <a:cubicBezTo>
                    <a:pt x="4638" y="3664"/>
                    <a:pt x="4907" y="3093"/>
                    <a:pt x="4907" y="2420"/>
                  </a:cubicBezTo>
                  <a:cubicBezTo>
                    <a:pt x="4907" y="1110"/>
                    <a:pt x="3798" y="1"/>
                    <a:pt x="2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97805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37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95E-1375-41BA-9447-4DC268366936}" type="datetimeFigureOut">
              <a:rPr lang="tr-TR" smtClean="0"/>
              <a:t>10.04.2021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5DC9-6909-42D8-B597-0ABE738A2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641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934871" y="1898300"/>
            <a:ext cx="392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5934871" y="4135000"/>
            <a:ext cx="392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2203503" y="1898300"/>
            <a:ext cx="392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2203503" y="4135000"/>
            <a:ext cx="392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 flipH="1">
            <a:off x="2559003" y="2995900"/>
            <a:ext cx="3214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6"/>
          </p:nvPr>
        </p:nvSpPr>
        <p:spPr>
          <a:xfrm flipH="1">
            <a:off x="6290371" y="2995900"/>
            <a:ext cx="3214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7"/>
          </p:nvPr>
        </p:nvSpPr>
        <p:spPr>
          <a:xfrm flipH="1">
            <a:off x="2559003" y="5266400"/>
            <a:ext cx="3214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8"/>
          </p:nvPr>
        </p:nvSpPr>
        <p:spPr>
          <a:xfrm flipH="1">
            <a:off x="6290371" y="5266400"/>
            <a:ext cx="3214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9"/>
          </p:nvPr>
        </p:nvSpPr>
        <p:spPr>
          <a:xfrm>
            <a:off x="2847517" y="2384433"/>
            <a:ext cx="26368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933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13"/>
          </p:nvPr>
        </p:nvSpPr>
        <p:spPr>
          <a:xfrm>
            <a:off x="6578973" y="2384423"/>
            <a:ext cx="26368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933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14"/>
          </p:nvPr>
        </p:nvSpPr>
        <p:spPr>
          <a:xfrm>
            <a:off x="6578873" y="4617000"/>
            <a:ext cx="26368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933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5"/>
          </p:nvPr>
        </p:nvSpPr>
        <p:spPr>
          <a:xfrm>
            <a:off x="2847517" y="4617000"/>
            <a:ext cx="26368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933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11368634" y="-272167"/>
            <a:ext cx="858761" cy="4839955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7" name="Google Shape;247;p13"/>
          <p:cNvGrpSpPr/>
          <p:nvPr/>
        </p:nvGrpSpPr>
        <p:grpSpPr>
          <a:xfrm rot="1260113">
            <a:off x="415218" y="1615246"/>
            <a:ext cx="693623" cy="561939"/>
            <a:chOff x="5375600" y="1117425"/>
            <a:chExt cx="608900" cy="493300"/>
          </a:xfrm>
        </p:grpSpPr>
        <p:sp>
          <p:nvSpPr>
            <p:cNvPr id="248" name="Google Shape;248;p13"/>
            <p:cNvSpPr/>
            <p:nvPr/>
          </p:nvSpPr>
          <p:spPr>
            <a:xfrm>
              <a:off x="5466600" y="1312025"/>
              <a:ext cx="517900" cy="298700"/>
            </a:xfrm>
            <a:custGeom>
              <a:avLst/>
              <a:gdLst/>
              <a:ahLst/>
              <a:cxnLst/>
              <a:rect l="l" t="t" r="r" b="b"/>
              <a:pathLst>
                <a:path w="20716" h="11948" fill="none" extrusionOk="0">
                  <a:moveTo>
                    <a:pt x="6864" y="3034"/>
                  </a:moveTo>
                  <a:cubicBezTo>
                    <a:pt x="5357" y="2574"/>
                    <a:pt x="3851" y="1360"/>
                    <a:pt x="2114" y="2155"/>
                  </a:cubicBezTo>
                  <a:cubicBezTo>
                    <a:pt x="566" y="2867"/>
                    <a:pt x="1" y="4771"/>
                    <a:pt x="22" y="6319"/>
                  </a:cubicBezTo>
                  <a:cubicBezTo>
                    <a:pt x="85" y="10608"/>
                    <a:pt x="3872" y="10357"/>
                    <a:pt x="7010" y="10483"/>
                  </a:cubicBezTo>
                  <a:cubicBezTo>
                    <a:pt x="8600" y="10567"/>
                    <a:pt x="9709" y="11822"/>
                    <a:pt x="11572" y="11864"/>
                  </a:cubicBezTo>
                  <a:cubicBezTo>
                    <a:pt x="13518" y="11948"/>
                    <a:pt x="15694" y="11006"/>
                    <a:pt x="17116" y="9625"/>
                  </a:cubicBezTo>
                  <a:cubicBezTo>
                    <a:pt x="20715" y="6089"/>
                    <a:pt x="16028" y="733"/>
                    <a:pt x="12116" y="230"/>
                  </a:cubicBezTo>
                  <a:cubicBezTo>
                    <a:pt x="10212" y="0"/>
                    <a:pt x="6717" y="900"/>
                    <a:pt x="6655" y="3306"/>
                  </a:cubicBezTo>
                  <a:cubicBezTo>
                    <a:pt x="6717" y="3076"/>
                    <a:pt x="6885" y="2888"/>
                    <a:pt x="7010" y="26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5624050" y="1148825"/>
              <a:ext cx="12600" cy="242725"/>
            </a:xfrm>
            <a:custGeom>
              <a:avLst/>
              <a:gdLst/>
              <a:ahLst/>
              <a:cxnLst/>
              <a:rect l="l" t="t" r="r" b="b"/>
              <a:pathLst>
                <a:path w="504" h="9709" fill="none" extrusionOk="0">
                  <a:moveTo>
                    <a:pt x="210" y="9709"/>
                  </a:moveTo>
                  <a:cubicBezTo>
                    <a:pt x="210" y="6486"/>
                    <a:pt x="1" y="3201"/>
                    <a:pt x="252" y="0"/>
                  </a:cubicBezTo>
                  <a:cubicBezTo>
                    <a:pt x="503" y="63"/>
                    <a:pt x="273" y="188"/>
                    <a:pt x="377" y="35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5467125" y="1408800"/>
              <a:ext cx="74825" cy="52325"/>
            </a:xfrm>
            <a:custGeom>
              <a:avLst/>
              <a:gdLst/>
              <a:ahLst/>
              <a:cxnLst/>
              <a:rect l="l" t="t" r="r" b="b"/>
              <a:pathLst>
                <a:path w="2993" h="2093" fill="none" extrusionOk="0">
                  <a:moveTo>
                    <a:pt x="1" y="2092"/>
                  </a:moveTo>
                  <a:cubicBezTo>
                    <a:pt x="921" y="1360"/>
                    <a:pt x="1926" y="460"/>
                    <a:pt x="2993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5476550" y="1448550"/>
              <a:ext cx="74300" cy="56000"/>
            </a:xfrm>
            <a:custGeom>
              <a:avLst/>
              <a:gdLst/>
              <a:ahLst/>
              <a:cxnLst/>
              <a:rect l="l" t="t" r="r" b="b"/>
              <a:pathLst>
                <a:path w="2972" h="2240" fill="none" extrusionOk="0">
                  <a:moveTo>
                    <a:pt x="0" y="2239"/>
                  </a:moveTo>
                  <a:cubicBezTo>
                    <a:pt x="816" y="1339"/>
                    <a:pt x="1800" y="419"/>
                    <a:pt x="297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5489625" y="1468950"/>
              <a:ext cx="87375" cy="65925"/>
            </a:xfrm>
            <a:custGeom>
              <a:avLst/>
              <a:gdLst/>
              <a:ahLst/>
              <a:cxnLst/>
              <a:rect l="l" t="t" r="r" b="b"/>
              <a:pathLst>
                <a:path w="3495" h="2637" fill="none" extrusionOk="0">
                  <a:moveTo>
                    <a:pt x="0" y="2637"/>
                  </a:moveTo>
                  <a:cubicBezTo>
                    <a:pt x="733" y="1674"/>
                    <a:pt x="2218" y="0"/>
                    <a:pt x="3495" y="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32525" y="1500325"/>
              <a:ext cx="87900" cy="56000"/>
            </a:xfrm>
            <a:custGeom>
              <a:avLst/>
              <a:gdLst/>
              <a:ahLst/>
              <a:cxnLst/>
              <a:rect l="l" t="t" r="r" b="b"/>
              <a:pathLst>
                <a:path w="3516" h="2240" fill="none" extrusionOk="0">
                  <a:moveTo>
                    <a:pt x="0" y="2240"/>
                  </a:moveTo>
                  <a:cubicBezTo>
                    <a:pt x="1151" y="1423"/>
                    <a:pt x="2281" y="628"/>
                    <a:pt x="3515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584825" y="1526475"/>
              <a:ext cx="75350" cy="44500"/>
            </a:xfrm>
            <a:custGeom>
              <a:avLst/>
              <a:gdLst/>
              <a:ahLst/>
              <a:cxnLst/>
              <a:rect l="l" t="t" r="r" b="b"/>
              <a:pathLst>
                <a:path w="3014" h="1780" fill="none" extrusionOk="0">
                  <a:moveTo>
                    <a:pt x="1" y="1779"/>
                  </a:moveTo>
                  <a:cubicBezTo>
                    <a:pt x="775" y="1361"/>
                    <a:pt x="2198" y="377"/>
                    <a:pt x="3014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5640025" y="1534850"/>
              <a:ext cx="48675" cy="34550"/>
            </a:xfrm>
            <a:custGeom>
              <a:avLst/>
              <a:gdLst/>
              <a:ahLst/>
              <a:cxnLst/>
              <a:rect l="l" t="t" r="r" b="b"/>
              <a:pathLst>
                <a:path w="1947" h="1382" fill="none" extrusionOk="0">
                  <a:moveTo>
                    <a:pt x="0" y="1382"/>
                  </a:moveTo>
                  <a:cubicBezTo>
                    <a:pt x="628" y="838"/>
                    <a:pt x="1214" y="252"/>
                    <a:pt x="1946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5683950" y="1547925"/>
              <a:ext cx="78500" cy="52350"/>
            </a:xfrm>
            <a:custGeom>
              <a:avLst/>
              <a:gdLst/>
              <a:ahLst/>
              <a:cxnLst/>
              <a:rect l="l" t="t" r="r" b="b"/>
              <a:pathLst>
                <a:path w="3140" h="2094" fill="none" extrusionOk="0">
                  <a:moveTo>
                    <a:pt x="1" y="2093"/>
                  </a:moveTo>
                  <a:cubicBezTo>
                    <a:pt x="1068" y="1549"/>
                    <a:pt x="1989" y="231"/>
                    <a:pt x="3139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5749875" y="1543225"/>
              <a:ext cx="91550" cy="64875"/>
            </a:xfrm>
            <a:custGeom>
              <a:avLst/>
              <a:gdLst/>
              <a:ahLst/>
              <a:cxnLst/>
              <a:rect l="l" t="t" r="r" b="b"/>
              <a:pathLst>
                <a:path w="3662" h="2595" fill="none" extrusionOk="0">
                  <a:moveTo>
                    <a:pt x="0" y="2595"/>
                  </a:moveTo>
                  <a:cubicBezTo>
                    <a:pt x="670" y="1277"/>
                    <a:pt x="2176" y="293"/>
                    <a:pt x="366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5375600" y="1117425"/>
              <a:ext cx="476025" cy="205600"/>
            </a:xfrm>
            <a:custGeom>
              <a:avLst/>
              <a:gdLst/>
              <a:ahLst/>
              <a:cxnLst/>
              <a:rect l="l" t="t" r="r" b="b"/>
              <a:pathLst>
                <a:path w="19041" h="8224" fill="none" extrusionOk="0">
                  <a:moveTo>
                    <a:pt x="10839" y="5232"/>
                  </a:moveTo>
                  <a:cubicBezTo>
                    <a:pt x="10650" y="5336"/>
                    <a:pt x="10462" y="5420"/>
                    <a:pt x="10295" y="5524"/>
                  </a:cubicBezTo>
                  <a:cubicBezTo>
                    <a:pt x="11676" y="3307"/>
                    <a:pt x="15588" y="1"/>
                    <a:pt x="18497" y="1110"/>
                  </a:cubicBezTo>
                  <a:cubicBezTo>
                    <a:pt x="19041" y="4939"/>
                    <a:pt x="14709" y="5420"/>
                    <a:pt x="11885" y="5420"/>
                  </a:cubicBezTo>
                  <a:cubicBezTo>
                    <a:pt x="8349" y="5420"/>
                    <a:pt x="2072" y="2051"/>
                    <a:pt x="0" y="6466"/>
                  </a:cubicBezTo>
                  <a:cubicBezTo>
                    <a:pt x="1820" y="6947"/>
                    <a:pt x="9771" y="8224"/>
                    <a:pt x="10315" y="594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5643925" y="1181775"/>
              <a:ext cx="115125" cy="63300"/>
            </a:xfrm>
            <a:custGeom>
              <a:avLst/>
              <a:gdLst/>
              <a:ahLst/>
              <a:cxnLst/>
              <a:rect l="l" t="t" r="r" b="b"/>
              <a:pathLst>
                <a:path w="4605" h="2532" fill="none" extrusionOk="0">
                  <a:moveTo>
                    <a:pt x="1" y="2532"/>
                  </a:moveTo>
                  <a:cubicBezTo>
                    <a:pt x="1277" y="1507"/>
                    <a:pt x="2951" y="523"/>
                    <a:pt x="460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5505850" y="1258650"/>
              <a:ext cx="120325" cy="14675"/>
            </a:xfrm>
            <a:custGeom>
              <a:avLst/>
              <a:gdLst/>
              <a:ahLst/>
              <a:cxnLst/>
              <a:rect l="l" t="t" r="r" b="b"/>
              <a:pathLst>
                <a:path w="4813" h="587" fill="none" extrusionOk="0">
                  <a:moveTo>
                    <a:pt x="4813" y="587"/>
                  </a:moveTo>
                  <a:lnTo>
                    <a:pt x="4813" y="399"/>
                  </a:lnTo>
                  <a:cubicBezTo>
                    <a:pt x="4352" y="168"/>
                    <a:pt x="3787" y="168"/>
                    <a:pt x="3264" y="106"/>
                  </a:cubicBezTo>
                  <a:cubicBezTo>
                    <a:pt x="2532" y="64"/>
                    <a:pt x="1800" y="1"/>
                    <a:pt x="1109" y="106"/>
                  </a:cubicBezTo>
                  <a:cubicBezTo>
                    <a:pt x="732" y="168"/>
                    <a:pt x="314" y="378"/>
                    <a:pt x="0" y="31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1" name="Google Shape;261;p13"/>
          <p:cNvSpPr/>
          <p:nvPr/>
        </p:nvSpPr>
        <p:spPr>
          <a:xfrm>
            <a:off x="-50133" y="3920433"/>
            <a:ext cx="1136567" cy="29984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3"/>
          <p:cNvSpPr/>
          <p:nvPr/>
        </p:nvSpPr>
        <p:spPr>
          <a:xfrm>
            <a:off x="638729" y="3553056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3"/>
          <p:cNvSpPr/>
          <p:nvPr/>
        </p:nvSpPr>
        <p:spPr>
          <a:xfrm>
            <a:off x="439166" y="3197229"/>
            <a:ext cx="230463" cy="20320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4" name="Google Shape;264;p13"/>
          <p:cNvGrpSpPr/>
          <p:nvPr/>
        </p:nvGrpSpPr>
        <p:grpSpPr>
          <a:xfrm rot="606794">
            <a:off x="10715929" y="1431069"/>
            <a:ext cx="929561" cy="967544"/>
            <a:chOff x="5196600" y="2162225"/>
            <a:chExt cx="482725" cy="502450"/>
          </a:xfrm>
        </p:grpSpPr>
        <p:sp>
          <p:nvSpPr>
            <p:cNvPr id="265" name="Google Shape;265;p13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13"/>
          <p:cNvSpPr/>
          <p:nvPr/>
        </p:nvSpPr>
        <p:spPr>
          <a:xfrm>
            <a:off x="-254000" y="376661"/>
            <a:ext cx="10982467" cy="1904500"/>
          </a:xfrm>
          <a:custGeom>
            <a:avLst/>
            <a:gdLst/>
            <a:ahLst/>
            <a:cxnLst/>
            <a:rect l="l" t="t" r="r" b="b"/>
            <a:pathLst>
              <a:path w="329474" h="57135" extrusionOk="0">
                <a:moveTo>
                  <a:pt x="0" y="57135"/>
                </a:moveTo>
                <a:cubicBezTo>
                  <a:pt x="1935" y="53083"/>
                  <a:pt x="7378" y="37782"/>
                  <a:pt x="11611" y="32823"/>
                </a:cubicBezTo>
                <a:cubicBezTo>
                  <a:pt x="15844" y="27864"/>
                  <a:pt x="18990" y="27139"/>
                  <a:pt x="25400" y="27381"/>
                </a:cubicBezTo>
                <a:cubicBezTo>
                  <a:pt x="31811" y="27623"/>
                  <a:pt x="31931" y="33912"/>
                  <a:pt x="50074" y="34275"/>
                </a:cubicBezTo>
                <a:cubicBezTo>
                  <a:pt x="68217" y="34638"/>
                  <a:pt x="109643" y="30586"/>
                  <a:pt x="134257" y="29558"/>
                </a:cubicBezTo>
                <a:cubicBezTo>
                  <a:pt x="158871" y="28530"/>
                  <a:pt x="172720" y="27078"/>
                  <a:pt x="197757" y="28106"/>
                </a:cubicBezTo>
                <a:cubicBezTo>
                  <a:pt x="222794" y="29134"/>
                  <a:pt x="264160" y="37964"/>
                  <a:pt x="284480" y="35726"/>
                </a:cubicBezTo>
                <a:cubicBezTo>
                  <a:pt x="304800" y="33489"/>
                  <a:pt x="314295" y="20487"/>
                  <a:pt x="319677" y="14681"/>
                </a:cubicBezTo>
                <a:cubicBezTo>
                  <a:pt x="325059" y="8875"/>
                  <a:pt x="320947" y="2948"/>
                  <a:pt x="316774" y="892"/>
                </a:cubicBezTo>
                <a:cubicBezTo>
                  <a:pt x="312601" y="-1164"/>
                  <a:pt x="301232" y="1013"/>
                  <a:pt x="294640" y="2343"/>
                </a:cubicBezTo>
                <a:cubicBezTo>
                  <a:pt x="288048" y="3674"/>
                  <a:pt x="279400" y="4460"/>
                  <a:pt x="277223" y="8875"/>
                </a:cubicBezTo>
                <a:cubicBezTo>
                  <a:pt x="275046" y="13290"/>
                  <a:pt x="279158" y="23450"/>
                  <a:pt x="281577" y="28832"/>
                </a:cubicBezTo>
                <a:cubicBezTo>
                  <a:pt x="283996" y="34214"/>
                  <a:pt x="283754" y="40746"/>
                  <a:pt x="291737" y="41169"/>
                </a:cubicBezTo>
                <a:cubicBezTo>
                  <a:pt x="299720" y="41592"/>
                  <a:pt x="323185" y="33005"/>
                  <a:pt x="329474" y="31372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5" name="Google Shape;275;p13"/>
          <p:cNvSpPr/>
          <p:nvPr/>
        </p:nvSpPr>
        <p:spPr>
          <a:xfrm>
            <a:off x="11231999" y="974729"/>
            <a:ext cx="230463" cy="20320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3"/>
          <p:cNvSpPr/>
          <p:nvPr/>
        </p:nvSpPr>
        <p:spPr>
          <a:xfrm>
            <a:off x="11435200" y="1364135"/>
            <a:ext cx="134507" cy="11861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3"/>
          <p:cNvSpPr/>
          <p:nvPr/>
        </p:nvSpPr>
        <p:spPr>
          <a:xfrm rot="5400000">
            <a:off x="10671006" y="4055417"/>
            <a:ext cx="2183233" cy="9295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7825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/>
          <p:nvPr/>
        </p:nvSpPr>
        <p:spPr>
          <a:xfrm rot="5400000">
            <a:off x="10749540" y="5809217"/>
            <a:ext cx="2183233" cy="9295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1"/>
          </p:nvPr>
        </p:nvSpPr>
        <p:spPr>
          <a:xfrm flipH="1">
            <a:off x="3029767" y="2684100"/>
            <a:ext cx="6285200" cy="16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81" name="Google Shape;281;p14"/>
          <p:cNvSpPr txBox="1">
            <a:spLocks noGrp="1"/>
          </p:cNvSpPr>
          <p:nvPr>
            <p:ph type="ctrTitle"/>
          </p:nvPr>
        </p:nvSpPr>
        <p:spPr>
          <a:xfrm flipH="1">
            <a:off x="4148951" y="4942800"/>
            <a:ext cx="4046800" cy="9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82" name="Google Shape;282;p14"/>
          <p:cNvGrpSpPr/>
          <p:nvPr/>
        </p:nvGrpSpPr>
        <p:grpSpPr>
          <a:xfrm rot="1854440">
            <a:off x="10105010" y="355998"/>
            <a:ext cx="860345" cy="1838228"/>
            <a:chOff x="4600125" y="3360075"/>
            <a:chExt cx="861550" cy="1840800"/>
          </a:xfrm>
        </p:grpSpPr>
        <p:sp>
          <p:nvSpPr>
            <p:cNvPr id="283" name="Google Shape;283;p14"/>
            <p:cNvSpPr/>
            <p:nvPr/>
          </p:nvSpPr>
          <p:spPr>
            <a:xfrm>
              <a:off x="4600125" y="3360075"/>
              <a:ext cx="861550" cy="1840800"/>
            </a:xfrm>
            <a:custGeom>
              <a:avLst/>
              <a:gdLst/>
              <a:ahLst/>
              <a:cxnLst/>
              <a:rect l="l" t="t" r="r" b="b"/>
              <a:pathLst>
                <a:path w="34462" h="73632" extrusionOk="0">
                  <a:moveTo>
                    <a:pt x="1402" y="831"/>
                  </a:moveTo>
                  <a:cubicBezTo>
                    <a:pt x="4833" y="2882"/>
                    <a:pt x="6758" y="6501"/>
                    <a:pt x="8328" y="10058"/>
                  </a:cubicBezTo>
                  <a:cubicBezTo>
                    <a:pt x="8621" y="10707"/>
                    <a:pt x="8893" y="11356"/>
                    <a:pt x="9165" y="11983"/>
                  </a:cubicBezTo>
                  <a:cubicBezTo>
                    <a:pt x="7841" y="13869"/>
                    <a:pt x="5759" y="14931"/>
                    <a:pt x="3529" y="14931"/>
                  </a:cubicBezTo>
                  <a:cubicBezTo>
                    <a:pt x="2938" y="14931"/>
                    <a:pt x="2337" y="14857"/>
                    <a:pt x="1737" y="14703"/>
                  </a:cubicBezTo>
                  <a:lnTo>
                    <a:pt x="1674" y="14703"/>
                  </a:lnTo>
                  <a:cubicBezTo>
                    <a:pt x="1193" y="10163"/>
                    <a:pt x="649" y="5372"/>
                    <a:pt x="1402" y="831"/>
                  </a:cubicBezTo>
                  <a:close/>
                  <a:moveTo>
                    <a:pt x="13914" y="22006"/>
                  </a:moveTo>
                  <a:lnTo>
                    <a:pt x="13914" y="22006"/>
                  </a:lnTo>
                  <a:cubicBezTo>
                    <a:pt x="14479" y="22341"/>
                    <a:pt x="15086" y="22654"/>
                    <a:pt x="15693" y="22968"/>
                  </a:cubicBezTo>
                  <a:cubicBezTo>
                    <a:pt x="16551" y="23450"/>
                    <a:pt x="17806" y="23889"/>
                    <a:pt x="18371" y="24726"/>
                  </a:cubicBezTo>
                  <a:cubicBezTo>
                    <a:pt x="18894" y="25458"/>
                    <a:pt x="19103" y="26588"/>
                    <a:pt x="19396" y="27425"/>
                  </a:cubicBezTo>
                  <a:cubicBezTo>
                    <a:pt x="19710" y="28304"/>
                    <a:pt x="20003" y="29204"/>
                    <a:pt x="20317" y="30061"/>
                  </a:cubicBezTo>
                  <a:cubicBezTo>
                    <a:pt x="21447" y="33012"/>
                    <a:pt x="23476" y="35627"/>
                    <a:pt x="24334" y="38703"/>
                  </a:cubicBezTo>
                  <a:cubicBezTo>
                    <a:pt x="22556" y="37698"/>
                    <a:pt x="20861" y="36548"/>
                    <a:pt x="19082" y="35585"/>
                  </a:cubicBezTo>
                  <a:cubicBezTo>
                    <a:pt x="17409" y="31024"/>
                    <a:pt x="15651" y="26504"/>
                    <a:pt x="13914" y="22006"/>
                  </a:cubicBezTo>
                  <a:close/>
                  <a:moveTo>
                    <a:pt x="3097" y="27048"/>
                  </a:moveTo>
                  <a:cubicBezTo>
                    <a:pt x="3222" y="27718"/>
                    <a:pt x="3390" y="28367"/>
                    <a:pt x="3515" y="29036"/>
                  </a:cubicBezTo>
                  <a:cubicBezTo>
                    <a:pt x="4436" y="33158"/>
                    <a:pt x="5524" y="37196"/>
                    <a:pt x="6821" y="41214"/>
                  </a:cubicBezTo>
                  <a:cubicBezTo>
                    <a:pt x="6758" y="41214"/>
                    <a:pt x="6758" y="41214"/>
                    <a:pt x="6758" y="41235"/>
                  </a:cubicBezTo>
                  <a:cubicBezTo>
                    <a:pt x="6089" y="42992"/>
                    <a:pt x="5650" y="44875"/>
                    <a:pt x="5168" y="46696"/>
                  </a:cubicBezTo>
                  <a:cubicBezTo>
                    <a:pt x="4143" y="43578"/>
                    <a:pt x="3139" y="40481"/>
                    <a:pt x="2155" y="37364"/>
                  </a:cubicBezTo>
                  <a:cubicBezTo>
                    <a:pt x="1590" y="35502"/>
                    <a:pt x="795" y="33723"/>
                    <a:pt x="1318" y="31756"/>
                  </a:cubicBezTo>
                  <a:cubicBezTo>
                    <a:pt x="1737" y="30166"/>
                    <a:pt x="2490" y="28597"/>
                    <a:pt x="3097" y="27048"/>
                  </a:cubicBezTo>
                  <a:close/>
                  <a:moveTo>
                    <a:pt x="9479" y="12695"/>
                  </a:moveTo>
                  <a:cubicBezTo>
                    <a:pt x="10985" y="16252"/>
                    <a:pt x="12366" y="19851"/>
                    <a:pt x="13768" y="23450"/>
                  </a:cubicBezTo>
                  <a:cubicBezTo>
                    <a:pt x="17304" y="32551"/>
                    <a:pt x="20463" y="41758"/>
                    <a:pt x="23707" y="50964"/>
                  </a:cubicBezTo>
                  <a:cubicBezTo>
                    <a:pt x="23580" y="50962"/>
                    <a:pt x="23453" y="50961"/>
                    <a:pt x="23326" y="50961"/>
                  </a:cubicBezTo>
                  <a:cubicBezTo>
                    <a:pt x="22281" y="50961"/>
                    <a:pt x="21236" y="51031"/>
                    <a:pt x="20191" y="51069"/>
                  </a:cubicBezTo>
                  <a:cubicBezTo>
                    <a:pt x="19501" y="51090"/>
                    <a:pt x="18769" y="51027"/>
                    <a:pt x="18141" y="51362"/>
                  </a:cubicBezTo>
                  <a:cubicBezTo>
                    <a:pt x="18115" y="51341"/>
                    <a:pt x="18083" y="51332"/>
                    <a:pt x="18052" y="51332"/>
                  </a:cubicBezTo>
                  <a:cubicBezTo>
                    <a:pt x="17957" y="51332"/>
                    <a:pt x="17858" y="51414"/>
                    <a:pt x="17890" y="51508"/>
                  </a:cubicBezTo>
                  <a:cubicBezTo>
                    <a:pt x="17116" y="52010"/>
                    <a:pt x="16488" y="52868"/>
                    <a:pt x="15902" y="53517"/>
                  </a:cubicBezTo>
                  <a:cubicBezTo>
                    <a:pt x="14981" y="54437"/>
                    <a:pt x="14040" y="55379"/>
                    <a:pt x="13140" y="56341"/>
                  </a:cubicBezTo>
                  <a:cubicBezTo>
                    <a:pt x="9311" y="47658"/>
                    <a:pt x="6214" y="38661"/>
                    <a:pt x="4143" y="29371"/>
                  </a:cubicBezTo>
                  <a:cubicBezTo>
                    <a:pt x="3097" y="24705"/>
                    <a:pt x="2302" y="19955"/>
                    <a:pt x="1779" y="15206"/>
                  </a:cubicBezTo>
                  <a:lnTo>
                    <a:pt x="1779" y="15206"/>
                  </a:lnTo>
                  <a:cubicBezTo>
                    <a:pt x="2441" y="15407"/>
                    <a:pt x="3117" y="15503"/>
                    <a:pt x="3789" y="15503"/>
                  </a:cubicBezTo>
                  <a:cubicBezTo>
                    <a:pt x="5982" y="15503"/>
                    <a:pt x="8117" y="14473"/>
                    <a:pt x="9479" y="12695"/>
                  </a:cubicBezTo>
                  <a:close/>
                  <a:moveTo>
                    <a:pt x="23016" y="51529"/>
                  </a:moveTo>
                  <a:cubicBezTo>
                    <a:pt x="23279" y="51538"/>
                    <a:pt x="23547" y="51540"/>
                    <a:pt x="23817" y="51540"/>
                  </a:cubicBezTo>
                  <a:cubicBezTo>
                    <a:pt x="24070" y="51540"/>
                    <a:pt x="24326" y="51538"/>
                    <a:pt x="24581" y="51538"/>
                  </a:cubicBezTo>
                  <a:cubicBezTo>
                    <a:pt x="25311" y="51538"/>
                    <a:pt x="26040" y="51554"/>
                    <a:pt x="26720" y="51675"/>
                  </a:cubicBezTo>
                  <a:cubicBezTo>
                    <a:pt x="28352" y="51947"/>
                    <a:pt x="29084" y="54605"/>
                    <a:pt x="29712" y="55965"/>
                  </a:cubicBezTo>
                  <a:cubicBezTo>
                    <a:pt x="31009" y="58748"/>
                    <a:pt x="32264" y="61572"/>
                    <a:pt x="33436" y="64439"/>
                  </a:cubicBezTo>
                  <a:cubicBezTo>
                    <a:pt x="30298" y="63539"/>
                    <a:pt x="26992" y="62786"/>
                    <a:pt x="23748" y="62681"/>
                  </a:cubicBezTo>
                  <a:cubicBezTo>
                    <a:pt x="23644" y="62681"/>
                    <a:pt x="23560" y="62723"/>
                    <a:pt x="23497" y="62828"/>
                  </a:cubicBezTo>
                  <a:cubicBezTo>
                    <a:pt x="23497" y="62786"/>
                    <a:pt x="23497" y="62702"/>
                    <a:pt x="23476" y="62660"/>
                  </a:cubicBezTo>
                  <a:cubicBezTo>
                    <a:pt x="23351" y="61865"/>
                    <a:pt x="22744" y="60945"/>
                    <a:pt x="22409" y="60212"/>
                  </a:cubicBezTo>
                  <a:cubicBezTo>
                    <a:pt x="21970" y="59229"/>
                    <a:pt x="21510" y="58225"/>
                    <a:pt x="21049" y="57262"/>
                  </a:cubicBezTo>
                  <a:cubicBezTo>
                    <a:pt x="20212" y="55504"/>
                    <a:pt x="19396" y="53726"/>
                    <a:pt x="18476" y="52010"/>
                  </a:cubicBezTo>
                  <a:cubicBezTo>
                    <a:pt x="19815" y="51424"/>
                    <a:pt x="21510" y="51592"/>
                    <a:pt x="23016" y="51529"/>
                  </a:cubicBezTo>
                  <a:close/>
                  <a:moveTo>
                    <a:pt x="18099" y="52136"/>
                  </a:moveTo>
                  <a:cubicBezTo>
                    <a:pt x="19375" y="55191"/>
                    <a:pt x="20777" y="58225"/>
                    <a:pt x="22116" y="61258"/>
                  </a:cubicBezTo>
                  <a:cubicBezTo>
                    <a:pt x="22430" y="61970"/>
                    <a:pt x="22828" y="62681"/>
                    <a:pt x="22577" y="63539"/>
                  </a:cubicBezTo>
                  <a:cubicBezTo>
                    <a:pt x="22493" y="63937"/>
                    <a:pt x="22054" y="64355"/>
                    <a:pt x="21865" y="64711"/>
                  </a:cubicBezTo>
                  <a:lnTo>
                    <a:pt x="20422" y="67054"/>
                  </a:lnTo>
                  <a:cubicBezTo>
                    <a:pt x="19501" y="68477"/>
                    <a:pt x="18580" y="69942"/>
                    <a:pt x="17681" y="71386"/>
                  </a:cubicBezTo>
                  <a:cubicBezTo>
                    <a:pt x="16676" y="69042"/>
                    <a:pt x="15693" y="66678"/>
                    <a:pt x="14689" y="64292"/>
                  </a:cubicBezTo>
                  <a:cubicBezTo>
                    <a:pt x="13642" y="61782"/>
                    <a:pt x="12282" y="58915"/>
                    <a:pt x="14061" y="56404"/>
                  </a:cubicBezTo>
                  <a:cubicBezTo>
                    <a:pt x="14165" y="56237"/>
                    <a:pt x="14124" y="56111"/>
                    <a:pt x="14019" y="56007"/>
                  </a:cubicBezTo>
                  <a:cubicBezTo>
                    <a:pt x="15191" y="54793"/>
                    <a:pt x="16300" y="53475"/>
                    <a:pt x="17597" y="52450"/>
                  </a:cubicBezTo>
                  <a:cubicBezTo>
                    <a:pt x="17743" y="52324"/>
                    <a:pt x="17911" y="52219"/>
                    <a:pt x="18099" y="52136"/>
                  </a:cubicBezTo>
                  <a:close/>
                  <a:moveTo>
                    <a:pt x="23455" y="63142"/>
                  </a:moveTo>
                  <a:cubicBezTo>
                    <a:pt x="23476" y="63204"/>
                    <a:pt x="23560" y="63246"/>
                    <a:pt x="23644" y="63246"/>
                  </a:cubicBezTo>
                  <a:cubicBezTo>
                    <a:pt x="24836" y="63435"/>
                    <a:pt x="26071" y="63623"/>
                    <a:pt x="27243" y="63832"/>
                  </a:cubicBezTo>
                  <a:cubicBezTo>
                    <a:pt x="27159" y="63916"/>
                    <a:pt x="27117" y="64020"/>
                    <a:pt x="27201" y="64167"/>
                  </a:cubicBezTo>
                  <a:cubicBezTo>
                    <a:pt x="27724" y="65088"/>
                    <a:pt x="28268" y="65945"/>
                    <a:pt x="28686" y="66887"/>
                  </a:cubicBezTo>
                  <a:cubicBezTo>
                    <a:pt x="29000" y="67598"/>
                    <a:pt x="29712" y="68373"/>
                    <a:pt x="28498" y="68435"/>
                  </a:cubicBezTo>
                  <a:cubicBezTo>
                    <a:pt x="28478" y="68436"/>
                    <a:pt x="28458" y="68437"/>
                    <a:pt x="28438" y="68437"/>
                  </a:cubicBezTo>
                  <a:cubicBezTo>
                    <a:pt x="27945" y="68437"/>
                    <a:pt x="27327" y="68201"/>
                    <a:pt x="26845" y="68101"/>
                  </a:cubicBezTo>
                  <a:cubicBezTo>
                    <a:pt x="26820" y="68094"/>
                    <a:pt x="26796" y="68091"/>
                    <a:pt x="26772" y="68091"/>
                  </a:cubicBezTo>
                  <a:cubicBezTo>
                    <a:pt x="26556" y="68091"/>
                    <a:pt x="26397" y="68333"/>
                    <a:pt x="26510" y="68540"/>
                  </a:cubicBezTo>
                  <a:cubicBezTo>
                    <a:pt x="27159" y="69774"/>
                    <a:pt x="27536" y="71030"/>
                    <a:pt x="27661" y="72390"/>
                  </a:cubicBezTo>
                  <a:cubicBezTo>
                    <a:pt x="26489" y="70967"/>
                    <a:pt x="25276" y="69586"/>
                    <a:pt x="24104" y="68163"/>
                  </a:cubicBezTo>
                  <a:cubicBezTo>
                    <a:pt x="24047" y="68100"/>
                    <a:pt x="23982" y="68073"/>
                    <a:pt x="23918" y="68073"/>
                  </a:cubicBezTo>
                  <a:cubicBezTo>
                    <a:pt x="23771" y="68073"/>
                    <a:pt x="23631" y="68212"/>
                    <a:pt x="23602" y="68373"/>
                  </a:cubicBezTo>
                  <a:cubicBezTo>
                    <a:pt x="23476" y="69481"/>
                    <a:pt x="23372" y="70611"/>
                    <a:pt x="23246" y="71699"/>
                  </a:cubicBezTo>
                  <a:cubicBezTo>
                    <a:pt x="21970" y="70423"/>
                    <a:pt x="21300" y="68833"/>
                    <a:pt x="21238" y="66992"/>
                  </a:cubicBezTo>
                  <a:cubicBezTo>
                    <a:pt x="21300" y="66887"/>
                    <a:pt x="21363" y="66782"/>
                    <a:pt x="21447" y="66678"/>
                  </a:cubicBezTo>
                  <a:cubicBezTo>
                    <a:pt x="22033" y="65715"/>
                    <a:pt x="23288" y="64397"/>
                    <a:pt x="23455" y="63142"/>
                  </a:cubicBezTo>
                  <a:close/>
                  <a:moveTo>
                    <a:pt x="1170" y="0"/>
                  </a:moveTo>
                  <a:cubicBezTo>
                    <a:pt x="1035" y="0"/>
                    <a:pt x="888" y="75"/>
                    <a:pt x="858" y="224"/>
                  </a:cubicBezTo>
                  <a:cubicBezTo>
                    <a:pt x="0" y="5079"/>
                    <a:pt x="565" y="10163"/>
                    <a:pt x="1130" y="15059"/>
                  </a:cubicBezTo>
                  <a:cubicBezTo>
                    <a:pt x="1590" y="18867"/>
                    <a:pt x="2176" y="22654"/>
                    <a:pt x="2950" y="26421"/>
                  </a:cubicBezTo>
                  <a:cubicBezTo>
                    <a:pt x="2909" y="26463"/>
                    <a:pt x="2888" y="26463"/>
                    <a:pt x="2867" y="26504"/>
                  </a:cubicBezTo>
                  <a:cubicBezTo>
                    <a:pt x="2134" y="28178"/>
                    <a:pt x="1235" y="29852"/>
                    <a:pt x="712" y="31610"/>
                  </a:cubicBezTo>
                  <a:cubicBezTo>
                    <a:pt x="230" y="33221"/>
                    <a:pt x="607" y="34623"/>
                    <a:pt x="1088" y="36213"/>
                  </a:cubicBezTo>
                  <a:cubicBezTo>
                    <a:pt x="2323" y="40105"/>
                    <a:pt x="3578" y="43997"/>
                    <a:pt x="4854" y="47909"/>
                  </a:cubicBezTo>
                  <a:cubicBezTo>
                    <a:pt x="4909" y="48050"/>
                    <a:pt x="5047" y="48129"/>
                    <a:pt x="5179" y="48129"/>
                  </a:cubicBezTo>
                  <a:cubicBezTo>
                    <a:pt x="5303" y="48129"/>
                    <a:pt x="5421" y="48061"/>
                    <a:pt x="5461" y="47909"/>
                  </a:cubicBezTo>
                  <a:cubicBezTo>
                    <a:pt x="5984" y="46026"/>
                    <a:pt x="6654" y="44101"/>
                    <a:pt x="7072" y="42176"/>
                  </a:cubicBezTo>
                  <a:cubicBezTo>
                    <a:pt x="8725" y="47135"/>
                    <a:pt x="10650" y="52010"/>
                    <a:pt x="12910" y="56718"/>
                  </a:cubicBezTo>
                  <a:cubicBezTo>
                    <a:pt x="12926" y="56782"/>
                    <a:pt x="12979" y="56809"/>
                    <a:pt x="13021" y="56809"/>
                  </a:cubicBezTo>
                  <a:cubicBezTo>
                    <a:pt x="13034" y="56809"/>
                    <a:pt x="13047" y="56807"/>
                    <a:pt x="13056" y="56802"/>
                  </a:cubicBezTo>
                  <a:lnTo>
                    <a:pt x="13056" y="56802"/>
                  </a:lnTo>
                  <a:cubicBezTo>
                    <a:pt x="12052" y="58748"/>
                    <a:pt x="12638" y="61091"/>
                    <a:pt x="13454" y="63100"/>
                  </a:cubicBezTo>
                  <a:cubicBezTo>
                    <a:pt x="14689" y="66155"/>
                    <a:pt x="16028" y="69189"/>
                    <a:pt x="17304" y="72243"/>
                  </a:cubicBezTo>
                  <a:cubicBezTo>
                    <a:pt x="17364" y="72400"/>
                    <a:pt x="17500" y="72494"/>
                    <a:pt x="17641" y="72494"/>
                  </a:cubicBezTo>
                  <a:cubicBezTo>
                    <a:pt x="17745" y="72494"/>
                    <a:pt x="17852" y="72443"/>
                    <a:pt x="17932" y="72327"/>
                  </a:cubicBezTo>
                  <a:cubicBezTo>
                    <a:pt x="18915" y="70737"/>
                    <a:pt x="19940" y="69147"/>
                    <a:pt x="20945" y="67536"/>
                  </a:cubicBezTo>
                  <a:cubicBezTo>
                    <a:pt x="21007" y="69461"/>
                    <a:pt x="21844" y="71176"/>
                    <a:pt x="23267" y="72515"/>
                  </a:cubicBezTo>
                  <a:cubicBezTo>
                    <a:pt x="23325" y="72573"/>
                    <a:pt x="23386" y="72597"/>
                    <a:pt x="23445" y="72597"/>
                  </a:cubicBezTo>
                  <a:cubicBezTo>
                    <a:pt x="23577" y="72597"/>
                    <a:pt x="23692" y="72472"/>
                    <a:pt x="23707" y="72327"/>
                  </a:cubicBezTo>
                  <a:cubicBezTo>
                    <a:pt x="23832" y="71260"/>
                    <a:pt x="23979" y="70193"/>
                    <a:pt x="24083" y="69147"/>
                  </a:cubicBezTo>
                  <a:lnTo>
                    <a:pt x="27766" y="73541"/>
                  </a:lnTo>
                  <a:cubicBezTo>
                    <a:pt x="27823" y="73604"/>
                    <a:pt x="27894" y="73631"/>
                    <a:pt x="27965" y="73631"/>
                  </a:cubicBezTo>
                  <a:cubicBezTo>
                    <a:pt x="28127" y="73631"/>
                    <a:pt x="28289" y="73491"/>
                    <a:pt x="28289" y="73331"/>
                  </a:cubicBezTo>
                  <a:cubicBezTo>
                    <a:pt x="28268" y="71783"/>
                    <a:pt x="27954" y="70318"/>
                    <a:pt x="27326" y="68937"/>
                  </a:cubicBezTo>
                  <a:lnTo>
                    <a:pt x="27326" y="68937"/>
                  </a:lnTo>
                  <a:cubicBezTo>
                    <a:pt x="27817" y="69079"/>
                    <a:pt x="28426" y="69255"/>
                    <a:pt x="28930" y="69255"/>
                  </a:cubicBezTo>
                  <a:cubicBezTo>
                    <a:pt x="29394" y="69255"/>
                    <a:pt x="29769" y="69106"/>
                    <a:pt x="29879" y="68645"/>
                  </a:cubicBezTo>
                  <a:cubicBezTo>
                    <a:pt x="29984" y="68163"/>
                    <a:pt x="29565" y="67515"/>
                    <a:pt x="29419" y="67117"/>
                  </a:cubicBezTo>
                  <a:cubicBezTo>
                    <a:pt x="28937" y="66029"/>
                    <a:pt x="28414" y="64920"/>
                    <a:pt x="27682" y="63979"/>
                  </a:cubicBezTo>
                  <a:lnTo>
                    <a:pt x="27682" y="63979"/>
                  </a:lnTo>
                  <a:cubicBezTo>
                    <a:pt x="29774" y="64334"/>
                    <a:pt x="31867" y="64753"/>
                    <a:pt x="33938" y="65339"/>
                  </a:cubicBezTo>
                  <a:cubicBezTo>
                    <a:pt x="34168" y="65339"/>
                    <a:pt x="34461" y="65108"/>
                    <a:pt x="34357" y="64857"/>
                  </a:cubicBezTo>
                  <a:cubicBezTo>
                    <a:pt x="32892" y="61321"/>
                    <a:pt x="31344" y="57848"/>
                    <a:pt x="29670" y="54396"/>
                  </a:cubicBezTo>
                  <a:cubicBezTo>
                    <a:pt x="29189" y="53370"/>
                    <a:pt x="28707" y="51403"/>
                    <a:pt x="27452" y="51090"/>
                  </a:cubicBezTo>
                  <a:cubicBezTo>
                    <a:pt x="27227" y="51037"/>
                    <a:pt x="26978" y="51020"/>
                    <a:pt x="26723" y="51020"/>
                  </a:cubicBezTo>
                  <a:cubicBezTo>
                    <a:pt x="26264" y="51020"/>
                    <a:pt x="25784" y="51076"/>
                    <a:pt x="25380" y="51090"/>
                  </a:cubicBezTo>
                  <a:cubicBezTo>
                    <a:pt x="25046" y="51090"/>
                    <a:pt x="24711" y="51111"/>
                    <a:pt x="24376" y="51111"/>
                  </a:cubicBezTo>
                  <a:lnTo>
                    <a:pt x="24376" y="50964"/>
                  </a:lnTo>
                  <a:cubicBezTo>
                    <a:pt x="22849" y="46110"/>
                    <a:pt x="21175" y="41318"/>
                    <a:pt x="19417" y="36527"/>
                  </a:cubicBezTo>
                  <a:lnTo>
                    <a:pt x="19417" y="36527"/>
                  </a:lnTo>
                  <a:cubicBezTo>
                    <a:pt x="21049" y="37698"/>
                    <a:pt x="22911" y="38640"/>
                    <a:pt x="24648" y="39582"/>
                  </a:cubicBezTo>
                  <a:cubicBezTo>
                    <a:pt x="24704" y="39607"/>
                    <a:pt x="24759" y="39619"/>
                    <a:pt x="24810" y="39619"/>
                  </a:cubicBezTo>
                  <a:cubicBezTo>
                    <a:pt x="25011" y="39619"/>
                    <a:pt x="25163" y="39442"/>
                    <a:pt x="25129" y="39226"/>
                  </a:cubicBezTo>
                  <a:cubicBezTo>
                    <a:pt x="24753" y="37489"/>
                    <a:pt x="24000" y="35941"/>
                    <a:pt x="23142" y="34413"/>
                  </a:cubicBezTo>
                  <a:cubicBezTo>
                    <a:pt x="22054" y="32468"/>
                    <a:pt x="21154" y="30543"/>
                    <a:pt x="20422" y="28450"/>
                  </a:cubicBezTo>
                  <a:cubicBezTo>
                    <a:pt x="19919" y="27027"/>
                    <a:pt x="19606" y="24893"/>
                    <a:pt x="18434" y="23868"/>
                  </a:cubicBezTo>
                  <a:cubicBezTo>
                    <a:pt x="17848" y="23366"/>
                    <a:pt x="17095" y="23073"/>
                    <a:pt x="16404" y="22738"/>
                  </a:cubicBezTo>
                  <a:cubicBezTo>
                    <a:pt x="15505" y="22278"/>
                    <a:pt x="14584" y="21776"/>
                    <a:pt x="13642" y="21336"/>
                  </a:cubicBezTo>
                  <a:cubicBezTo>
                    <a:pt x="11968" y="17047"/>
                    <a:pt x="10315" y="12695"/>
                    <a:pt x="8390" y="8510"/>
                  </a:cubicBezTo>
                  <a:cubicBezTo>
                    <a:pt x="6779" y="5120"/>
                    <a:pt x="4729" y="1835"/>
                    <a:pt x="1318" y="36"/>
                  </a:cubicBezTo>
                  <a:cubicBezTo>
                    <a:pt x="1276" y="12"/>
                    <a:pt x="1224" y="0"/>
                    <a:pt x="1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4737175" y="3833525"/>
              <a:ext cx="119800" cy="118550"/>
            </a:xfrm>
            <a:custGeom>
              <a:avLst/>
              <a:gdLst/>
              <a:ahLst/>
              <a:cxnLst/>
              <a:rect l="l" t="t" r="r" b="b"/>
              <a:pathLst>
                <a:path w="4792" h="4742" extrusionOk="0">
                  <a:moveTo>
                    <a:pt x="2469" y="536"/>
                  </a:moveTo>
                  <a:lnTo>
                    <a:pt x="2469" y="536"/>
                  </a:lnTo>
                  <a:cubicBezTo>
                    <a:pt x="4520" y="871"/>
                    <a:pt x="4792" y="4135"/>
                    <a:pt x="2406" y="4135"/>
                  </a:cubicBezTo>
                  <a:cubicBezTo>
                    <a:pt x="1465" y="4135"/>
                    <a:pt x="628" y="3549"/>
                    <a:pt x="628" y="2545"/>
                  </a:cubicBezTo>
                  <a:cubicBezTo>
                    <a:pt x="628" y="1457"/>
                    <a:pt x="1444" y="892"/>
                    <a:pt x="2364" y="578"/>
                  </a:cubicBezTo>
                  <a:cubicBezTo>
                    <a:pt x="2406" y="557"/>
                    <a:pt x="2427" y="557"/>
                    <a:pt x="2469" y="536"/>
                  </a:cubicBezTo>
                  <a:close/>
                  <a:moveTo>
                    <a:pt x="2111" y="0"/>
                  </a:moveTo>
                  <a:cubicBezTo>
                    <a:pt x="927" y="0"/>
                    <a:pt x="21" y="1451"/>
                    <a:pt x="21" y="2524"/>
                  </a:cubicBezTo>
                  <a:cubicBezTo>
                    <a:pt x="0" y="3821"/>
                    <a:pt x="1151" y="4742"/>
                    <a:pt x="2406" y="4742"/>
                  </a:cubicBezTo>
                  <a:cubicBezTo>
                    <a:pt x="3683" y="4742"/>
                    <a:pt x="4792" y="3821"/>
                    <a:pt x="4792" y="2524"/>
                  </a:cubicBezTo>
                  <a:cubicBezTo>
                    <a:pt x="4792" y="1247"/>
                    <a:pt x="3766" y="138"/>
                    <a:pt x="2490" y="97"/>
                  </a:cubicBezTo>
                  <a:cubicBezTo>
                    <a:pt x="2406" y="55"/>
                    <a:pt x="2364" y="34"/>
                    <a:pt x="2302" y="13"/>
                  </a:cubicBezTo>
                  <a:cubicBezTo>
                    <a:pt x="2237" y="5"/>
                    <a:pt x="2174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4797325" y="4017800"/>
              <a:ext cx="124525" cy="112150"/>
            </a:xfrm>
            <a:custGeom>
              <a:avLst/>
              <a:gdLst/>
              <a:ahLst/>
              <a:cxnLst/>
              <a:rect l="l" t="t" r="r" b="b"/>
              <a:pathLst>
                <a:path w="4981" h="4486" extrusionOk="0">
                  <a:moveTo>
                    <a:pt x="2529" y="545"/>
                  </a:moveTo>
                  <a:cubicBezTo>
                    <a:pt x="2930" y="545"/>
                    <a:pt x="3335" y="728"/>
                    <a:pt x="3620" y="1032"/>
                  </a:cubicBezTo>
                  <a:cubicBezTo>
                    <a:pt x="4227" y="1744"/>
                    <a:pt x="4227" y="3020"/>
                    <a:pt x="3432" y="3585"/>
                  </a:cubicBezTo>
                  <a:cubicBezTo>
                    <a:pt x="3141" y="3787"/>
                    <a:pt x="2776" y="3889"/>
                    <a:pt x="2410" y="3889"/>
                  </a:cubicBezTo>
                  <a:cubicBezTo>
                    <a:pt x="1828" y="3889"/>
                    <a:pt x="1245" y="3630"/>
                    <a:pt x="963" y="3104"/>
                  </a:cubicBezTo>
                  <a:cubicBezTo>
                    <a:pt x="691" y="2539"/>
                    <a:pt x="795" y="1869"/>
                    <a:pt x="1130" y="1367"/>
                  </a:cubicBezTo>
                  <a:cubicBezTo>
                    <a:pt x="1157" y="1378"/>
                    <a:pt x="1186" y="1383"/>
                    <a:pt x="1214" y="1383"/>
                  </a:cubicBezTo>
                  <a:cubicBezTo>
                    <a:pt x="1295" y="1383"/>
                    <a:pt x="1377" y="1340"/>
                    <a:pt x="1423" y="1262"/>
                  </a:cubicBezTo>
                  <a:cubicBezTo>
                    <a:pt x="1695" y="886"/>
                    <a:pt x="1883" y="614"/>
                    <a:pt x="2407" y="551"/>
                  </a:cubicBezTo>
                  <a:cubicBezTo>
                    <a:pt x="2447" y="547"/>
                    <a:pt x="2488" y="545"/>
                    <a:pt x="2529" y="545"/>
                  </a:cubicBezTo>
                  <a:close/>
                  <a:moveTo>
                    <a:pt x="2440" y="0"/>
                  </a:moveTo>
                  <a:cubicBezTo>
                    <a:pt x="1801" y="0"/>
                    <a:pt x="1178" y="234"/>
                    <a:pt x="1005" y="802"/>
                  </a:cubicBezTo>
                  <a:cubicBezTo>
                    <a:pt x="230" y="1451"/>
                    <a:pt x="0" y="2622"/>
                    <a:pt x="544" y="3522"/>
                  </a:cubicBezTo>
                  <a:cubicBezTo>
                    <a:pt x="953" y="4159"/>
                    <a:pt x="1706" y="4485"/>
                    <a:pt x="2456" y="4485"/>
                  </a:cubicBezTo>
                  <a:cubicBezTo>
                    <a:pt x="3012" y="4485"/>
                    <a:pt x="3566" y="4306"/>
                    <a:pt x="3976" y="3941"/>
                  </a:cubicBezTo>
                  <a:cubicBezTo>
                    <a:pt x="4980" y="3020"/>
                    <a:pt x="4834" y="1242"/>
                    <a:pt x="3788" y="405"/>
                  </a:cubicBezTo>
                  <a:cubicBezTo>
                    <a:pt x="3479" y="152"/>
                    <a:pt x="2954" y="0"/>
                    <a:pt x="2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6" name="Google Shape;286;p14"/>
          <p:cNvSpPr/>
          <p:nvPr/>
        </p:nvSpPr>
        <p:spPr>
          <a:xfrm>
            <a:off x="-471700" y="2223101"/>
            <a:ext cx="11492867" cy="3542567"/>
          </a:xfrm>
          <a:custGeom>
            <a:avLst/>
            <a:gdLst/>
            <a:ahLst/>
            <a:cxnLst/>
            <a:rect l="l" t="t" r="r" b="b"/>
            <a:pathLst>
              <a:path w="344786" h="106277" extrusionOk="0">
                <a:moveTo>
                  <a:pt x="0" y="73297"/>
                </a:moveTo>
                <a:cubicBezTo>
                  <a:pt x="6108" y="74688"/>
                  <a:pt x="27758" y="77773"/>
                  <a:pt x="36648" y="81643"/>
                </a:cubicBezTo>
                <a:cubicBezTo>
                  <a:pt x="45538" y="85514"/>
                  <a:pt x="45781" y="102326"/>
                  <a:pt x="53340" y="96520"/>
                </a:cubicBezTo>
                <a:cubicBezTo>
                  <a:pt x="60900" y="90714"/>
                  <a:pt x="78981" y="59932"/>
                  <a:pt x="82005" y="46809"/>
                </a:cubicBezTo>
                <a:cubicBezTo>
                  <a:pt x="85029" y="33686"/>
                  <a:pt x="78679" y="16510"/>
                  <a:pt x="71482" y="17780"/>
                </a:cubicBezTo>
                <a:cubicBezTo>
                  <a:pt x="64285" y="19050"/>
                  <a:pt x="38765" y="42939"/>
                  <a:pt x="38825" y="54429"/>
                </a:cubicBezTo>
                <a:cubicBezTo>
                  <a:pt x="38886" y="65920"/>
                  <a:pt x="59629" y="78136"/>
                  <a:pt x="71845" y="86723"/>
                </a:cubicBezTo>
                <a:cubicBezTo>
                  <a:pt x="84061" y="95311"/>
                  <a:pt x="101297" y="108192"/>
                  <a:pt x="112122" y="105954"/>
                </a:cubicBezTo>
                <a:cubicBezTo>
                  <a:pt x="122947" y="103716"/>
                  <a:pt x="116658" y="78196"/>
                  <a:pt x="136797" y="73297"/>
                </a:cubicBezTo>
                <a:cubicBezTo>
                  <a:pt x="156936" y="68399"/>
                  <a:pt x="208340" y="72934"/>
                  <a:pt x="232954" y="76563"/>
                </a:cubicBezTo>
                <a:cubicBezTo>
                  <a:pt x="257568" y="80192"/>
                  <a:pt x="268091" y="93920"/>
                  <a:pt x="284480" y="95069"/>
                </a:cubicBezTo>
                <a:cubicBezTo>
                  <a:pt x="300869" y="96218"/>
                  <a:pt x="327236" y="89747"/>
                  <a:pt x="331288" y="83457"/>
                </a:cubicBezTo>
                <a:cubicBezTo>
                  <a:pt x="335340" y="77168"/>
                  <a:pt x="314839" y="59751"/>
                  <a:pt x="308791" y="57332"/>
                </a:cubicBezTo>
                <a:cubicBezTo>
                  <a:pt x="302743" y="54913"/>
                  <a:pt x="294337" y="61505"/>
                  <a:pt x="295002" y="68943"/>
                </a:cubicBezTo>
                <a:cubicBezTo>
                  <a:pt x="295667" y="76382"/>
                  <a:pt x="305102" y="97427"/>
                  <a:pt x="312782" y="101963"/>
                </a:cubicBezTo>
                <a:cubicBezTo>
                  <a:pt x="320463" y="106499"/>
                  <a:pt x="336126" y="103838"/>
                  <a:pt x="341085" y="96157"/>
                </a:cubicBezTo>
                <a:cubicBezTo>
                  <a:pt x="346044" y="88477"/>
                  <a:pt x="345379" y="65980"/>
                  <a:pt x="342537" y="55880"/>
                </a:cubicBezTo>
                <a:cubicBezTo>
                  <a:pt x="339695" y="45781"/>
                  <a:pt x="327236" y="44873"/>
                  <a:pt x="324031" y="35560"/>
                </a:cubicBezTo>
                <a:cubicBezTo>
                  <a:pt x="320826" y="26247"/>
                  <a:pt x="323426" y="5927"/>
                  <a:pt x="323305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7" name="Google Shape;287;p14"/>
          <p:cNvGrpSpPr/>
          <p:nvPr/>
        </p:nvGrpSpPr>
        <p:grpSpPr>
          <a:xfrm>
            <a:off x="1060300" y="686408"/>
            <a:ext cx="1854421" cy="804245"/>
            <a:chOff x="-18125" y="4095850"/>
            <a:chExt cx="1197225" cy="519225"/>
          </a:xfrm>
        </p:grpSpPr>
        <p:sp>
          <p:nvSpPr>
            <p:cNvPr id="288" name="Google Shape;288;p14"/>
            <p:cNvSpPr/>
            <p:nvPr/>
          </p:nvSpPr>
          <p:spPr>
            <a:xfrm>
              <a:off x="-18125" y="4095850"/>
              <a:ext cx="1197225" cy="519225"/>
            </a:xfrm>
            <a:custGeom>
              <a:avLst/>
              <a:gdLst/>
              <a:ahLst/>
              <a:cxnLst/>
              <a:rect l="l" t="t" r="r" b="b"/>
              <a:pathLst>
                <a:path w="47889" h="20769" extrusionOk="0">
                  <a:moveTo>
                    <a:pt x="22550" y="0"/>
                  </a:moveTo>
                  <a:cubicBezTo>
                    <a:pt x="21542" y="34"/>
                    <a:pt x="20433" y="236"/>
                    <a:pt x="19324" y="672"/>
                  </a:cubicBezTo>
                  <a:cubicBezTo>
                    <a:pt x="18517" y="941"/>
                    <a:pt x="17811" y="1345"/>
                    <a:pt x="17139" y="1849"/>
                  </a:cubicBezTo>
                  <a:cubicBezTo>
                    <a:pt x="16770" y="2117"/>
                    <a:pt x="16400" y="2420"/>
                    <a:pt x="16064" y="2722"/>
                  </a:cubicBezTo>
                  <a:cubicBezTo>
                    <a:pt x="15627" y="3126"/>
                    <a:pt x="15257" y="3596"/>
                    <a:pt x="14921" y="4201"/>
                  </a:cubicBezTo>
                  <a:cubicBezTo>
                    <a:pt x="14417" y="4974"/>
                    <a:pt x="14081" y="5881"/>
                    <a:pt x="13879" y="6789"/>
                  </a:cubicBezTo>
                  <a:cubicBezTo>
                    <a:pt x="13812" y="6990"/>
                    <a:pt x="13812" y="7226"/>
                    <a:pt x="13779" y="7394"/>
                  </a:cubicBezTo>
                  <a:cubicBezTo>
                    <a:pt x="13779" y="7662"/>
                    <a:pt x="13745" y="7965"/>
                    <a:pt x="13745" y="8234"/>
                  </a:cubicBezTo>
                  <a:lnTo>
                    <a:pt x="13745" y="8570"/>
                  </a:lnTo>
                  <a:cubicBezTo>
                    <a:pt x="13611" y="8334"/>
                    <a:pt x="13443" y="8133"/>
                    <a:pt x="13308" y="7965"/>
                  </a:cubicBezTo>
                  <a:cubicBezTo>
                    <a:pt x="13039" y="7595"/>
                    <a:pt x="12636" y="7259"/>
                    <a:pt x="12233" y="6990"/>
                  </a:cubicBezTo>
                  <a:cubicBezTo>
                    <a:pt x="11460" y="6486"/>
                    <a:pt x="10452" y="6251"/>
                    <a:pt x="9208" y="6217"/>
                  </a:cubicBezTo>
                  <a:lnTo>
                    <a:pt x="9007" y="6217"/>
                  </a:lnTo>
                  <a:cubicBezTo>
                    <a:pt x="8032" y="6217"/>
                    <a:pt x="7057" y="6385"/>
                    <a:pt x="6083" y="6654"/>
                  </a:cubicBezTo>
                  <a:cubicBezTo>
                    <a:pt x="5075" y="6990"/>
                    <a:pt x="4167" y="7494"/>
                    <a:pt x="3327" y="8133"/>
                  </a:cubicBezTo>
                  <a:cubicBezTo>
                    <a:pt x="2487" y="8805"/>
                    <a:pt x="1748" y="9578"/>
                    <a:pt x="1210" y="10452"/>
                  </a:cubicBezTo>
                  <a:cubicBezTo>
                    <a:pt x="672" y="11325"/>
                    <a:pt x="336" y="12334"/>
                    <a:pt x="168" y="13443"/>
                  </a:cubicBezTo>
                  <a:cubicBezTo>
                    <a:pt x="0" y="14484"/>
                    <a:pt x="34" y="15560"/>
                    <a:pt x="235" y="16635"/>
                  </a:cubicBezTo>
                  <a:cubicBezTo>
                    <a:pt x="471" y="17710"/>
                    <a:pt x="874" y="18719"/>
                    <a:pt x="1479" y="19559"/>
                  </a:cubicBezTo>
                  <a:cubicBezTo>
                    <a:pt x="1748" y="19996"/>
                    <a:pt x="2050" y="20332"/>
                    <a:pt x="2420" y="20668"/>
                  </a:cubicBezTo>
                  <a:cubicBezTo>
                    <a:pt x="6016" y="20668"/>
                    <a:pt x="9611" y="20668"/>
                    <a:pt x="13207" y="20701"/>
                  </a:cubicBezTo>
                  <a:cubicBezTo>
                    <a:pt x="19760" y="20701"/>
                    <a:pt x="26347" y="20735"/>
                    <a:pt x="32900" y="20735"/>
                  </a:cubicBezTo>
                  <a:cubicBezTo>
                    <a:pt x="37471" y="20735"/>
                    <a:pt x="42041" y="20735"/>
                    <a:pt x="46645" y="20769"/>
                  </a:cubicBezTo>
                  <a:cubicBezTo>
                    <a:pt x="47485" y="19727"/>
                    <a:pt x="47888" y="18248"/>
                    <a:pt x="47754" y="16702"/>
                  </a:cubicBezTo>
                  <a:cubicBezTo>
                    <a:pt x="47653" y="15056"/>
                    <a:pt x="46880" y="13812"/>
                    <a:pt x="45805" y="13308"/>
                  </a:cubicBezTo>
                  <a:cubicBezTo>
                    <a:pt x="45402" y="13140"/>
                    <a:pt x="45032" y="13039"/>
                    <a:pt x="44629" y="13039"/>
                  </a:cubicBezTo>
                  <a:lnTo>
                    <a:pt x="44293" y="13039"/>
                  </a:lnTo>
                  <a:cubicBezTo>
                    <a:pt x="43990" y="13106"/>
                    <a:pt x="43688" y="13140"/>
                    <a:pt x="43352" y="13275"/>
                  </a:cubicBezTo>
                  <a:cubicBezTo>
                    <a:pt x="43217" y="13308"/>
                    <a:pt x="43049" y="13342"/>
                    <a:pt x="42948" y="13443"/>
                  </a:cubicBezTo>
                  <a:cubicBezTo>
                    <a:pt x="43184" y="13039"/>
                    <a:pt x="43352" y="12703"/>
                    <a:pt x="43520" y="12367"/>
                  </a:cubicBezTo>
                  <a:cubicBezTo>
                    <a:pt x="43654" y="12132"/>
                    <a:pt x="43721" y="11829"/>
                    <a:pt x="43789" y="11527"/>
                  </a:cubicBezTo>
                  <a:cubicBezTo>
                    <a:pt x="43856" y="11258"/>
                    <a:pt x="43889" y="10956"/>
                    <a:pt x="43889" y="10586"/>
                  </a:cubicBezTo>
                  <a:cubicBezTo>
                    <a:pt x="43889" y="10317"/>
                    <a:pt x="43889" y="10082"/>
                    <a:pt x="43856" y="9746"/>
                  </a:cubicBezTo>
                  <a:cubicBezTo>
                    <a:pt x="43822" y="9477"/>
                    <a:pt x="43789" y="9175"/>
                    <a:pt x="43721" y="8939"/>
                  </a:cubicBezTo>
                  <a:cubicBezTo>
                    <a:pt x="43621" y="8469"/>
                    <a:pt x="43453" y="7965"/>
                    <a:pt x="43184" y="7461"/>
                  </a:cubicBezTo>
                  <a:cubicBezTo>
                    <a:pt x="42780" y="6587"/>
                    <a:pt x="42108" y="5780"/>
                    <a:pt x="41268" y="5142"/>
                  </a:cubicBezTo>
                  <a:cubicBezTo>
                    <a:pt x="40462" y="4537"/>
                    <a:pt x="39521" y="4067"/>
                    <a:pt x="38479" y="3798"/>
                  </a:cubicBezTo>
                  <a:cubicBezTo>
                    <a:pt x="37807" y="3630"/>
                    <a:pt x="37101" y="3562"/>
                    <a:pt x="36227" y="3562"/>
                  </a:cubicBezTo>
                  <a:lnTo>
                    <a:pt x="35790" y="3562"/>
                  </a:lnTo>
                  <a:cubicBezTo>
                    <a:pt x="34883" y="3562"/>
                    <a:pt x="33976" y="3697"/>
                    <a:pt x="33136" y="3899"/>
                  </a:cubicBezTo>
                  <a:cubicBezTo>
                    <a:pt x="32195" y="4100"/>
                    <a:pt x="31388" y="4470"/>
                    <a:pt x="30716" y="4907"/>
                  </a:cubicBezTo>
                  <a:cubicBezTo>
                    <a:pt x="30380" y="5142"/>
                    <a:pt x="30044" y="5444"/>
                    <a:pt x="29775" y="5747"/>
                  </a:cubicBezTo>
                  <a:cubicBezTo>
                    <a:pt x="29540" y="6083"/>
                    <a:pt x="29338" y="6453"/>
                    <a:pt x="29170" y="6889"/>
                  </a:cubicBezTo>
                  <a:lnTo>
                    <a:pt x="29103" y="6957"/>
                  </a:lnTo>
                  <a:lnTo>
                    <a:pt x="29069" y="6923"/>
                  </a:lnTo>
                  <a:cubicBezTo>
                    <a:pt x="29002" y="6822"/>
                    <a:pt x="28868" y="6755"/>
                    <a:pt x="28700" y="6721"/>
                  </a:cubicBezTo>
                  <a:cubicBezTo>
                    <a:pt x="28565" y="6654"/>
                    <a:pt x="28431" y="6621"/>
                    <a:pt x="28263" y="6621"/>
                  </a:cubicBezTo>
                  <a:lnTo>
                    <a:pt x="28162" y="6621"/>
                  </a:lnTo>
                  <a:cubicBezTo>
                    <a:pt x="28229" y="6251"/>
                    <a:pt x="28263" y="5881"/>
                    <a:pt x="28263" y="5478"/>
                  </a:cubicBezTo>
                  <a:cubicBezTo>
                    <a:pt x="28263" y="5075"/>
                    <a:pt x="28263" y="4638"/>
                    <a:pt x="28195" y="4235"/>
                  </a:cubicBezTo>
                  <a:cubicBezTo>
                    <a:pt x="28061" y="3462"/>
                    <a:pt x="27759" y="2790"/>
                    <a:pt x="27389" y="2218"/>
                  </a:cubicBezTo>
                  <a:cubicBezTo>
                    <a:pt x="27019" y="1681"/>
                    <a:pt x="26515" y="1210"/>
                    <a:pt x="25877" y="840"/>
                  </a:cubicBezTo>
                  <a:cubicBezTo>
                    <a:pt x="25305" y="504"/>
                    <a:pt x="24633" y="269"/>
                    <a:pt x="23860" y="101"/>
                  </a:cubicBezTo>
                  <a:cubicBezTo>
                    <a:pt x="23457" y="34"/>
                    <a:pt x="22987" y="0"/>
                    <a:pt x="22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-18125" y="4100875"/>
              <a:ext cx="1197225" cy="513350"/>
            </a:xfrm>
            <a:custGeom>
              <a:avLst/>
              <a:gdLst/>
              <a:ahLst/>
              <a:cxnLst/>
              <a:rect l="l" t="t" r="r" b="b"/>
              <a:pathLst>
                <a:path w="47889" h="20534" extrusionOk="0">
                  <a:moveTo>
                    <a:pt x="20769" y="1"/>
                  </a:moveTo>
                  <a:cubicBezTo>
                    <a:pt x="20298" y="135"/>
                    <a:pt x="19794" y="236"/>
                    <a:pt x="19324" y="471"/>
                  </a:cubicBezTo>
                  <a:cubicBezTo>
                    <a:pt x="18584" y="740"/>
                    <a:pt x="17811" y="1144"/>
                    <a:pt x="17139" y="1648"/>
                  </a:cubicBezTo>
                  <a:cubicBezTo>
                    <a:pt x="16770" y="1916"/>
                    <a:pt x="16400" y="2219"/>
                    <a:pt x="16064" y="2521"/>
                  </a:cubicBezTo>
                  <a:cubicBezTo>
                    <a:pt x="15627" y="2925"/>
                    <a:pt x="15257" y="3395"/>
                    <a:pt x="14921" y="4000"/>
                  </a:cubicBezTo>
                  <a:cubicBezTo>
                    <a:pt x="14417" y="4773"/>
                    <a:pt x="14081" y="5680"/>
                    <a:pt x="13879" y="6588"/>
                  </a:cubicBezTo>
                  <a:cubicBezTo>
                    <a:pt x="13812" y="6789"/>
                    <a:pt x="13812" y="7025"/>
                    <a:pt x="13779" y="7193"/>
                  </a:cubicBezTo>
                  <a:cubicBezTo>
                    <a:pt x="13779" y="7461"/>
                    <a:pt x="13745" y="7764"/>
                    <a:pt x="13745" y="8033"/>
                  </a:cubicBezTo>
                  <a:lnTo>
                    <a:pt x="13745" y="8369"/>
                  </a:lnTo>
                  <a:cubicBezTo>
                    <a:pt x="13644" y="8133"/>
                    <a:pt x="13476" y="7965"/>
                    <a:pt x="13308" y="7764"/>
                  </a:cubicBezTo>
                  <a:cubicBezTo>
                    <a:pt x="13039" y="7394"/>
                    <a:pt x="12636" y="7058"/>
                    <a:pt x="12233" y="6789"/>
                  </a:cubicBezTo>
                  <a:cubicBezTo>
                    <a:pt x="11426" y="6285"/>
                    <a:pt x="10452" y="6050"/>
                    <a:pt x="9208" y="6016"/>
                  </a:cubicBezTo>
                  <a:lnTo>
                    <a:pt x="9007" y="6016"/>
                  </a:lnTo>
                  <a:cubicBezTo>
                    <a:pt x="8032" y="6016"/>
                    <a:pt x="7057" y="6184"/>
                    <a:pt x="6083" y="6453"/>
                  </a:cubicBezTo>
                  <a:cubicBezTo>
                    <a:pt x="5075" y="6789"/>
                    <a:pt x="4167" y="7260"/>
                    <a:pt x="3327" y="7932"/>
                  </a:cubicBezTo>
                  <a:cubicBezTo>
                    <a:pt x="2487" y="8604"/>
                    <a:pt x="1748" y="9377"/>
                    <a:pt x="1210" y="10251"/>
                  </a:cubicBezTo>
                  <a:cubicBezTo>
                    <a:pt x="672" y="11124"/>
                    <a:pt x="336" y="12133"/>
                    <a:pt x="168" y="13242"/>
                  </a:cubicBezTo>
                  <a:cubicBezTo>
                    <a:pt x="0" y="14283"/>
                    <a:pt x="34" y="15359"/>
                    <a:pt x="235" y="16468"/>
                  </a:cubicBezTo>
                  <a:cubicBezTo>
                    <a:pt x="471" y="17543"/>
                    <a:pt x="874" y="18551"/>
                    <a:pt x="1479" y="19391"/>
                  </a:cubicBezTo>
                  <a:cubicBezTo>
                    <a:pt x="1748" y="19828"/>
                    <a:pt x="2050" y="20198"/>
                    <a:pt x="2420" y="20500"/>
                  </a:cubicBezTo>
                  <a:lnTo>
                    <a:pt x="13275" y="20500"/>
                  </a:lnTo>
                  <a:cubicBezTo>
                    <a:pt x="19828" y="20500"/>
                    <a:pt x="26347" y="20534"/>
                    <a:pt x="32900" y="20534"/>
                  </a:cubicBezTo>
                  <a:lnTo>
                    <a:pt x="46578" y="20534"/>
                  </a:lnTo>
                  <a:cubicBezTo>
                    <a:pt x="47485" y="19492"/>
                    <a:pt x="47888" y="17980"/>
                    <a:pt x="47720" y="16468"/>
                  </a:cubicBezTo>
                  <a:cubicBezTo>
                    <a:pt x="47653" y="15325"/>
                    <a:pt x="47216" y="14351"/>
                    <a:pt x="46645" y="13678"/>
                  </a:cubicBezTo>
                  <a:cubicBezTo>
                    <a:pt x="46544" y="13779"/>
                    <a:pt x="46511" y="13914"/>
                    <a:pt x="46410" y="13981"/>
                  </a:cubicBezTo>
                  <a:cubicBezTo>
                    <a:pt x="45973" y="14586"/>
                    <a:pt x="45402" y="15157"/>
                    <a:pt x="44864" y="15661"/>
                  </a:cubicBezTo>
                  <a:cubicBezTo>
                    <a:pt x="43688" y="16669"/>
                    <a:pt x="42344" y="17476"/>
                    <a:pt x="40966" y="18047"/>
                  </a:cubicBezTo>
                  <a:cubicBezTo>
                    <a:pt x="40126" y="18450"/>
                    <a:pt x="39252" y="18719"/>
                    <a:pt x="38311" y="18988"/>
                  </a:cubicBezTo>
                  <a:cubicBezTo>
                    <a:pt x="37403" y="19223"/>
                    <a:pt x="36463" y="19459"/>
                    <a:pt x="35488" y="19559"/>
                  </a:cubicBezTo>
                  <a:cubicBezTo>
                    <a:pt x="33572" y="19862"/>
                    <a:pt x="31623" y="19996"/>
                    <a:pt x="29708" y="20030"/>
                  </a:cubicBezTo>
                  <a:cubicBezTo>
                    <a:pt x="27859" y="20030"/>
                    <a:pt x="26011" y="19963"/>
                    <a:pt x="24196" y="19727"/>
                  </a:cubicBezTo>
                  <a:cubicBezTo>
                    <a:pt x="23390" y="19660"/>
                    <a:pt x="22617" y="19559"/>
                    <a:pt x="21810" y="19459"/>
                  </a:cubicBezTo>
                  <a:cubicBezTo>
                    <a:pt x="20970" y="19324"/>
                    <a:pt x="20130" y="19190"/>
                    <a:pt x="19290" y="18988"/>
                  </a:cubicBezTo>
                  <a:cubicBezTo>
                    <a:pt x="18349" y="18786"/>
                    <a:pt x="17475" y="18518"/>
                    <a:pt x="16601" y="18182"/>
                  </a:cubicBezTo>
                  <a:cubicBezTo>
                    <a:pt x="15761" y="17846"/>
                    <a:pt x="14955" y="17476"/>
                    <a:pt x="14215" y="16938"/>
                  </a:cubicBezTo>
                  <a:cubicBezTo>
                    <a:pt x="13879" y="16669"/>
                    <a:pt x="13543" y="16434"/>
                    <a:pt x="13241" y="16098"/>
                  </a:cubicBezTo>
                  <a:cubicBezTo>
                    <a:pt x="12938" y="15796"/>
                    <a:pt x="12703" y="15460"/>
                    <a:pt x="12535" y="15090"/>
                  </a:cubicBezTo>
                  <a:cubicBezTo>
                    <a:pt x="12300" y="14687"/>
                    <a:pt x="12132" y="14317"/>
                    <a:pt x="12065" y="13914"/>
                  </a:cubicBezTo>
                  <a:cubicBezTo>
                    <a:pt x="12031" y="13678"/>
                    <a:pt x="11964" y="13443"/>
                    <a:pt x="11930" y="13242"/>
                  </a:cubicBezTo>
                  <a:cubicBezTo>
                    <a:pt x="11897" y="13006"/>
                    <a:pt x="11897" y="12805"/>
                    <a:pt x="11930" y="12603"/>
                  </a:cubicBezTo>
                  <a:cubicBezTo>
                    <a:pt x="11964" y="12233"/>
                    <a:pt x="12031" y="11897"/>
                    <a:pt x="12199" y="11561"/>
                  </a:cubicBezTo>
                  <a:cubicBezTo>
                    <a:pt x="12300" y="11259"/>
                    <a:pt x="12535" y="10956"/>
                    <a:pt x="12770" y="10721"/>
                  </a:cubicBezTo>
                  <a:cubicBezTo>
                    <a:pt x="13275" y="10217"/>
                    <a:pt x="13947" y="9915"/>
                    <a:pt x="14619" y="9713"/>
                  </a:cubicBezTo>
                  <a:cubicBezTo>
                    <a:pt x="15392" y="9478"/>
                    <a:pt x="16165" y="9411"/>
                    <a:pt x="16938" y="9377"/>
                  </a:cubicBezTo>
                  <a:cubicBezTo>
                    <a:pt x="17610" y="9377"/>
                    <a:pt x="18282" y="9377"/>
                    <a:pt x="18954" y="9444"/>
                  </a:cubicBezTo>
                  <a:cubicBezTo>
                    <a:pt x="18920" y="9310"/>
                    <a:pt x="18819" y="9209"/>
                    <a:pt x="18786" y="9074"/>
                  </a:cubicBezTo>
                  <a:cubicBezTo>
                    <a:pt x="18517" y="8470"/>
                    <a:pt x="18349" y="7865"/>
                    <a:pt x="18282" y="7226"/>
                  </a:cubicBezTo>
                  <a:cubicBezTo>
                    <a:pt x="18181" y="6588"/>
                    <a:pt x="18114" y="5949"/>
                    <a:pt x="18147" y="5344"/>
                  </a:cubicBezTo>
                  <a:cubicBezTo>
                    <a:pt x="18181" y="4706"/>
                    <a:pt x="18282" y="4067"/>
                    <a:pt x="18483" y="3496"/>
                  </a:cubicBezTo>
                  <a:cubicBezTo>
                    <a:pt x="18651" y="2925"/>
                    <a:pt x="18853" y="2421"/>
                    <a:pt x="19156" y="1916"/>
                  </a:cubicBezTo>
                  <a:cubicBezTo>
                    <a:pt x="19424" y="1513"/>
                    <a:pt x="19693" y="1076"/>
                    <a:pt x="20029" y="707"/>
                  </a:cubicBezTo>
                  <a:cubicBezTo>
                    <a:pt x="20265" y="471"/>
                    <a:pt x="20500" y="203"/>
                    <a:pt x="20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838225" y="4212500"/>
              <a:ext cx="215700" cy="199275"/>
            </a:xfrm>
            <a:custGeom>
              <a:avLst/>
              <a:gdLst/>
              <a:ahLst/>
              <a:cxnLst/>
              <a:rect l="l" t="t" r="r" b="b"/>
              <a:pathLst>
                <a:path w="8628" h="7971" extrusionOk="0">
                  <a:moveTo>
                    <a:pt x="3573" y="705"/>
                  </a:moveTo>
                  <a:cubicBezTo>
                    <a:pt x="3580" y="711"/>
                    <a:pt x="3586" y="711"/>
                    <a:pt x="3586" y="711"/>
                  </a:cubicBezTo>
                  <a:cubicBezTo>
                    <a:pt x="3582" y="709"/>
                    <a:pt x="3577" y="707"/>
                    <a:pt x="3573" y="705"/>
                  </a:cubicBezTo>
                  <a:close/>
                  <a:moveTo>
                    <a:pt x="1831" y="0"/>
                  </a:moveTo>
                  <a:cubicBezTo>
                    <a:pt x="1236" y="0"/>
                    <a:pt x="670" y="124"/>
                    <a:pt x="159" y="274"/>
                  </a:cubicBezTo>
                  <a:cubicBezTo>
                    <a:pt x="0" y="306"/>
                    <a:pt x="51" y="546"/>
                    <a:pt x="197" y="546"/>
                  </a:cubicBezTo>
                  <a:cubicBezTo>
                    <a:pt x="206" y="546"/>
                    <a:pt x="216" y="545"/>
                    <a:pt x="226" y="543"/>
                  </a:cubicBezTo>
                  <a:cubicBezTo>
                    <a:pt x="528" y="442"/>
                    <a:pt x="797" y="375"/>
                    <a:pt x="1133" y="308"/>
                  </a:cubicBezTo>
                  <a:lnTo>
                    <a:pt x="1066" y="308"/>
                  </a:lnTo>
                  <a:cubicBezTo>
                    <a:pt x="1284" y="291"/>
                    <a:pt x="1494" y="283"/>
                    <a:pt x="1700" y="283"/>
                  </a:cubicBezTo>
                  <a:cubicBezTo>
                    <a:pt x="1906" y="283"/>
                    <a:pt x="2108" y="291"/>
                    <a:pt x="2309" y="308"/>
                  </a:cubicBezTo>
                  <a:cubicBezTo>
                    <a:pt x="2741" y="408"/>
                    <a:pt x="3173" y="540"/>
                    <a:pt x="3573" y="705"/>
                  </a:cubicBezTo>
                  <a:lnTo>
                    <a:pt x="3573" y="705"/>
                  </a:lnTo>
                  <a:cubicBezTo>
                    <a:pt x="3563" y="698"/>
                    <a:pt x="3553" y="682"/>
                    <a:pt x="3553" y="644"/>
                  </a:cubicBezTo>
                  <a:lnTo>
                    <a:pt x="3553" y="644"/>
                  </a:lnTo>
                  <a:cubicBezTo>
                    <a:pt x="4023" y="846"/>
                    <a:pt x="4426" y="1114"/>
                    <a:pt x="4830" y="1417"/>
                  </a:cubicBezTo>
                  <a:lnTo>
                    <a:pt x="4763" y="1350"/>
                  </a:lnTo>
                  <a:lnTo>
                    <a:pt x="4763" y="1350"/>
                  </a:lnTo>
                  <a:cubicBezTo>
                    <a:pt x="5233" y="1686"/>
                    <a:pt x="5603" y="2089"/>
                    <a:pt x="5939" y="2526"/>
                  </a:cubicBezTo>
                  <a:cubicBezTo>
                    <a:pt x="6275" y="2996"/>
                    <a:pt x="6577" y="3467"/>
                    <a:pt x="6779" y="3971"/>
                  </a:cubicBezTo>
                  <a:cubicBezTo>
                    <a:pt x="6913" y="4206"/>
                    <a:pt x="7014" y="4509"/>
                    <a:pt x="7081" y="4777"/>
                  </a:cubicBezTo>
                  <a:cubicBezTo>
                    <a:pt x="7182" y="5114"/>
                    <a:pt x="7249" y="5382"/>
                    <a:pt x="7283" y="5718"/>
                  </a:cubicBezTo>
                  <a:cubicBezTo>
                    <a:pt x="7384" y="6290"/>
                    <a:pt x="7384" y="6827"/>
                    <a:pt x="7384" y="7365"/>
                  </a:cubicBezTo>
                  <a:cubicBezTo>
                    <a:pt x="7384" y="7701"/>
                    <a:pt x="7619" y="7970"/>
                    <a:pt x="7955" y="7970"/>
                  </a:cubicBezTo>
                  <a:cubicBezTo>
                    <a:pt x="8123" y="7970"/>
                    <a:pt x="8258" y="7903"/>
                    <a:pt x="8392" y="7802"/>
                  </a:cubicBezTo>
                  <a:cubicBezTo>
                    <a:pt x="8426" y="7735"/>
                    <a:pt x="8426" y="7701"/>
                    <a:pt x="8459" y="7668"/>
                  </a:cubicBezTo>
                  <a:cubicBezTo>
                    <a:pt x="8526" y="7567"/>
                    <a:pt x="8560" y="7500"/>
                    <a:pt x="8560" y="7365"/>
                  </a:cubicBezTo>
                  <a:cubicBezTo>
                    <a:pt x="8627" y="6693"/>
                    <a:pt x="8560" y="5987"/>
                    <a:pt x="8392" y="5349"/>
                  </a:cubicBezTo>
                  <a:cubicBezTo>
                    <a:pt x="8258" y="4811"/>
                    <a:pt x="8090" y="4307"/>
                    <a:pt x="7854" y="3803"/>
                  </a:cubicBezTo>
                  <a:cubicBezTo>
                    <a:pt x="7384" y="2862"/>
                    <a:pt x="6712" y="2022"/>
                    <a:pt x="5872" y="1417"/>
                  </a:cubicBezTo>
                  <a:cubicBezTo>
                    <a:pt x="5670" y="1249"/>
                    <a:pt x="5502" y="1114"/>
                    <a:pt x="5267" y="980"/>
                  </a:cubicBezTo>
                  <a:cubicBezTo>
                    <a:pt x="5065" y="846"/>
                    <a:pt x="4830" y="745"/>
                    <a:pt x="4595" y="610"/>
                  </a:cubicBezTo>
                  <a:cubicBezTo>
                    <a:pt x="4158" y="409"/>
                    <a:pt x="3687" y="241"/>
                    <a:pt x="3217" y="140"/>
                  </a:cubicBezTo>
                  <a:cubicBezTo>
                    <a:pt x="2847" y="73"/>
                    <a:pt x="2410" y="5"/>
                    <a:pt x="2040" y="5"/>
                  </a:cubicBezTo>
                  <a:cubicBezTo>
                    <a:pt x="1970" y="2"/>
                    <a:pt x="1901" y="0"/>
                    <a:pt x="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021125" y="4427700"/>
              <a:ext cx="21025" cy="21025"/>
            </a:xfrm>
            <a:custGeom>
              <a:avLst/>
              <a:gdLst/>
              <a:ahLst/>
              <a:cxnLst/>
              <a:rect l="l" t="t" r="r" b="b"/>
              <a:pathLst>
                <a:path w="841" h="841" extrusionOk="0">
                  <a:moveTo>
                    <a:pt x="437" y="1"/>
                  </a:moveTo>
                  <a:cubicBezTo>
                    <a:pt x="202" y="1"/>
                    <a:pt x="1" y="202"/>
                    <a:pt x="1" y="404"/>
                  </a:cubicBezTo>
                  <a:cubicBezTo>
                    <a:pt x="1" y="605"/>
                    <a:pt x="202" y="841"/>
                    <a:pt x="437" y="841"/>
                  </a:cubicBezTo>
                  <a:cubicBezTo>
                    <a:pt x="639" y="841"/>
                    <a:pt x="841" y="673"/>
                    <a:pt x="841" y="404"/>
                  </a:cubicBezTo>
                  <a:cubicBezTo>
                    <a:pt x="841" y="169"/>
                    <a:pt x="673" y="1"/>
                    <a:pt x="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506950" y="4125250"/>
              <a:ext cx="163025" cy="106925"/>
            </a:xfrm>
            <a:custGeom>
              <a:avLst/>
              <a:gdLst/>
              <a:ahLst/>
              <a:cxnLst/>
              <a:rect l="l" t="t" r="r" b="b"/>
              <a:pathLst>
                <a:path w="6521" h="4277" extrusionOk="0">
                  <a:moveTo>
                    <a:pt x="1143" y="0"/>
                  </a:moveTo>
                  <a:cubicBezTo>
                    <a:pt x="807" y="34"/>
                    <a:pt x="505" y="68"/>
                    <a:pt x="202" y="68"/>
                  </a:cubicBezTo>
                  <a:cubicBezTo>
                    <a:pt x="102" y="68"/>
                    <a:pt x="1" y="169"/>
                    <a:pt x="1" y="269"/>
                  </a:cubicBezTo>
                  <a:cubicBezTo>
                    <a:pt x="1" y="370"/>
                    <a:pt x="102" y="505"/>
                    <a:pt x="202" y="505"/>
                  </a:cubicBezTo>
                  <a:cubicBezTo>
                    <a:pt x="404" y="471"/>
                    <a:pt x="606" y="454"/>
                    <a:pt x="803" y="454"/>
                  </a:cubicBezTo>
                  <a:cubicBezTo>
                    <a:pt x="1001" y="454"/>
                    <a:pt x="1194" y="471"/>
                    <a:pt x="1379" y="505"/>
                  </a:cubicBezTo>
                  <a:cubicBezTo>
                    <a:pt x="1849" y="538"/>
                    <a:pt x="2286" y="673"/>
                    <a:pt x="2689" y="841"/>
                  </a:cubicBezTo>
                  <a:cubicBezTo>
                    <a:pt x="3025" y="1009"/>
                    <a:pt x="3361" y="1210"/>
                    <a:pt x="3697" y="1412"/>
                  </a:cubicBezTo>
                  <a:cubicBezTo>
                    <a:pt x="4034" y="1681"/>
                    <a:pt x="4336" y="1950"/>
                    <a:pt x="4571" y="2286"/>
                  </a:cubicBezTo>
                  <a:cubicBezTo>
                    <a:pt x="4806" y="2555"/>
                    <a:pt x="4975" y="2857"/>
                    <a:pt x="5109" y="3126"/>
                  </a:cubicBezTo>
                  <a:cubicBezTo>
                    <a:pt x="5277" y="3428"/>
                    <a:pt x="5445" y="3764"/>
                    <a:pt x="5579" y="4067"/>
                  </a:cubicBezTo>
                  <a:cubicBezTo>
                    <a:pt x="5663" y="4207"/>
                    <a:pt x="5841" y="4277"/>
                    <a:pt x="6014" y="4277"/>
                  </a:cubicBezTo>
                  <a:cubicBezTo>
                    <a:pt x="6049" y="4277"/>
                    <a:pt x="6083" y="4274"/>
                    <a:pt x="6117" y="4268"/>
                  </a:cubicBezTo>
                  <a:cubicBezTo>
                    <a:pt x="6252" y="4235"/>
                    <a:pt x="6352" y="4134"/>
                    <a:pt x="6420" y="4067"/>
                  </a:cubicBezTo>
                  <a:cubicBezTo>
                    <a:pt x="6520" y="3932"/>
                    <a:pt x="6520" y="3798"/>
                    <a:pt x="6487" y="3697"/>
                  </a:cubicBezTo>
                  <a:cubicBezTo>
                    <a:pt x="6386" y="3361"/>
                    <a:pt x="6252" y="3025"/>
                    <a:pt x="6083" y="2689"/>
                  </a:cubicBezTo>
                  <a:cubicBezTo>
                    <a:pt x="5915" y="2386"/>
                    <a:pt x="5714" y="2084"/>
                    <a:pt x="5512" y="1849"/>
                  </a:cubicBezTo>
                  <a:cubicBezTo>
                    <a:pt x="5311" y="1580"/>
                    <a:pt x="5042" y="1378"/>
                    <a:pt x="4840" y="1210"/>
                  </a:cubicBezTo>
                  <a:cubicBezTo>
                    <a:pt x="4571" y="1009"/>
                    <a:pt x="4302" y="841"/>
                    <a:pt x="4000" y="673"/>
                  </a:cubicBezTo>
                  <a:lnTo>
                    <a:pt x="3126" y="269"/>
                  </a:lnTo>
                  <a:cubicBezTo>
                    <a:pt x="2824" y="202"/>
                    <a:pt x="2521" y="101"/>
                    <a:pt x="2185" y="68"/>
                  </a:cubicBezTo>
                  <a:cubicBezTo>
                    <a:pt x="1849" y="34"/>
                    <a:pt x="1480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864850" y="4436950"/>
              <a:ext cx="108425" cy="101675"/>
            </a:xfrm>
            <a:custGeom>
              <a:avLst/>
              <a:gdLst/>
              <a:ahLst/>
              <a:cxnLst/>
              <a:rect l="l" t="t" r="r" b="b"/>
              <a:pathLst>
                <a:path w="4337" h="4067" extrusionOk="0">
                  <a:moveTo>
                    <a:pt x="2118" y="0"/>
                  </a:moveTo>
                  <a:cubicBezTo>
                    <a:pt x="1984" y="0"/>
                    <a:pt x="1849" y="0"/>
                    <a:pt x="1748" y="34"/>
                  </a:cubicBezTo>
                  <a:cubicBezTo>
                    <a:pt x="1177" y="135"/>
                    <a:pt x="740" y="471"/>
                    <a:pt x="438" y="874"/>
                  </a:cubicBezTo>
                  <a:cubicBezTo>
                    <a:pt x="135" y="1344"/>
                    <a:pt x="1" y="1882"/>
                    <a:pt x="102" y="2386"/>
                  </a:cubicBezTo>
                  <a:cubicBezTo>
                    <a:pt x="270" y="3361"/>
                    <a:pt x="1110" y="4066"/>
                    <a:pt x="2118" y="4066"/>
                  </a:cubicBezTo>
                  <a:cubicBezTo>
                    <a:pt x="2253" y="4066"/>
                    <a:pt x="2353" y="4066"/>
                    <a:pt x="2488" y="4033"/>
                  </a:cubicBezTo>
                  <a:cubicBezTo>
                    <a:pt x="3597" y="3831"/>
                    <a:pt x="4336" y="2756"/>
                    <a:pt x="4134" y="1680"/>
                  </a:cubicBezTo>
                  <a:cubicBezTo>
                    <a:pt x="3966" y="672"/>
                    <a:pt x="3126" y="0"/>
                    <a:pt x="2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356575" y="4440300"/>
              <a:ext cx="108400" cy="101675"/>
            </a:xfrm>
            <a:custGeom>
              <a:avLst/>
              <a:gdLst/>
              <a:ahLst/>
              <a:cxnLst/>
              <a:rect l="l" t="t" r="r" b="b"/>
              <a:pathLst>
                <a:path w="4336" h="4067" extrusionOk="0">
                  <a:moveTo>
                    <a:pt x="2252" y="1"/>
                  </a:moveTo>
                  <a:cubicBezTo>
                    <a:pt x="2118" y="1"/>
                    <a:pt x="1983" y="1"/>
                    <a:pt x="1849" y="34"/>
                  </a:cubicBezTo>
                  <a:cubicBezTo>
                    <a:pt x="773" y="236"/>
                    <a:pt x="0" y="1278"/>
                    <a:pt x="236" y="2387"/>
                  </a:cubicBezTo>
                  <a:cubicBezTo>
                    <a:pt x="404" y="3361"/>
                    <a:pt x="1244" y="4067"/>
                    <a:pt x="2252" y="4067"/>
                  </a:cubicBezTo>
                  <a:cubicBezTo>
                    <a:pt x="2353" y="4067"/>
                    <a:pt x="2487" y="4067"/>
                    <a:pt x="2622" y="4033"/>
                  </a:cubicBezTo>
                  <a:cubicBezTo>
                    <a:pt x="3159" y="3932"/>
                    <a:pt x="3630" y="3596"/>
                    <a:pt x="3932" y="3193"/>
                  </a:cubicBezTo>
                  <a:cubicBezTo>
                    <a:pt x="4201" y="2723"/>
                    <a:pt x="4336" y="2185"/>
                    <a:pt x="4268" y="1681"/>
                  </a:cubicBezTo>
                  <a:cubicBezTo>
                    <a:pt x="4033" y="673"/>
                    <a:pt x="3193" y="1"/>
                    <a:pt x="2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439750" y="4377675"/>
              <a:ext cx="89075" cy="83900"/>
            </a:xfrm>
            <a:custGeom>
              <a:avLst/>
              <a:gdLst/>
              <a:ahLst/>
              <a:cxnLst/>
              <a:rect l="l" t="t" r="r" b="b"/>
              <a:pathLst>
                <a:path w="3563" h="3356" extrusionOk="0">
                  <a:moveTo>
                    <a:pt x="1796" y="1"/>
                  </a:moveTo>
                  <a:cubicBezTo>
                    <a:pt x="1714" y="1"/>
                    <a:pt x="1631" y="7"/>
                    <a:pt x="1546" y="19"/>
                  </a:cubicBezTo>
                  <a:cubicBezTo>
                    <a:pt x="639" y="153"/>
                    <a:pt x="0" y="993"/>
                    <a:pt x="135" y="1901"/>
                  </a:cubicBezTo>
                  <a:cubicBezTo>
                    <a:pt x="260" y="2716"/>
                    <a:pt x="1000" y="3356"/>
                    <a:pt x="1836" y="3356"/>
                  </a:cubicBezTo>
                  <a:cubicBezTo>
                    <a:pt x="1896" y="3356"/>
                    <a:pt x="1956" y="3352"/>
                    <a:pt x="2017" y="3346"/>
                  </a:cubicBezTo>
                  <a:cubicBezTo>
                    <a:pt x="2958" y="3211"/>
                    <a:pt x="3563" y="2371"/>
                    <a:pt x="3462" y="1430"/>
                  </a:cubicBezTo>
                  <a:cubicBezTo>
                    <a:pt x="3339" y="604"/>
                    <a:pt x="2632" y="1"/>
                    <a:pt x="17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797650" y="4376850"/>
              <a:ext cx="89925" cy="83075"/>
            </a:xfrm>
            <a:custGeom>
              <a:avLst/>
              <a:gdLst/>
              <a:ahLst/>
              <a:cxnLst/>
              <a:rect l="l" t="t" r="r" b="b"/>
              <a:pathLst>
                <a:path w="3597" h="3323" extrusionOk="0">
                  <a:moveTo>
                    <a:pt x="1822" y="0"/>
                  </a:moveTo>
                  <a:cubicBezTo>
                    <a:pt x="1742" y="0"/>
                    <a:pt x="1661" y="6"/>
                    <a:pt x="1580" y="18"/>
                  </a:cubicBezTo>
                  <a:cubicBezTo>
                    <a:pt x="639" y="119"/>
                    <a:pt x="0" y="959"/>
                    <a:pt x="135" y="1900"/>
                  </a:cubicBezTo>
                  <a:cubicBezTo>
                    <a:pt x="260" y="2713"/>
                    <a:pt x="996" y="3322"/>
                    <a:pt x="1828" y="3322"/>
                  </a:cubicBezTo>
                  <a:cubicBezTo>
                    <a:pt x="1890" y="3322"/>
                    <a:pt x="1953" y="3319"/>
                    <a:pt x="2017" y="3312"/>
                  </a:cubicBezTo>
                  <a:cubicBezTo>
                    <a:pt x="2958" y="3211"/>
                    <a:pt x="3596" y="2371"/>
                    <a:pt x="3462" y="1430"/>
                  </a:cubicBezTo>
                  <a:cubicBezTo>
                    <a:pt x="3339" y="604"/>
                    <a:pt x="2632" y="0"/>
                    <a:pt x="1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623750" y="4473900"/>
              <a:ext cx="89075" cy="37425"/>
            </a:xfrm>
            <a:custGeom>
              <a:avLst/>
              <a:gdLst/>
              <a:ahLst/>
              <a:cxnLst/>
              <a:rect l="l" t="t" r="r" b="b"/>
              <a:pathLst>
                <a:path w="3563" h="1497" extrusionOk="0">
                  <a:moveTo>
                    <a:pt x="1882" y="1"/>
                  </a:moveTo>
                  <a:cubicBezTo>
                    <a:pt x="1512" y="1"/>
                    <a:pt x="1210" y="1"/>
                    <a:pt x="907" y="68"/>
                  </a:cubicBezTo>
                  <a:cubicBezTo>
                    <a:pt x="739" y="102"/>
                    <a:pt x="639" y="169"/>
                    <a:pt x="504" y="236"/>
                  </a:cubicBezTo>
                  <a:cubicBezTo>
                    <a:pt x="403" y="270"/>
                    <a:pt x="370" y="337"/>
                    <a:pt x="269" y="371"/>
                  </a:cubicBezTo>
                  <a:lnTo>
                    <a:pt x="168" y="505"/>
                  </a:lnTo>
                  <a:cubicBezTo>
                    <a:pt x="101" y="539"/>
                    <a:pt x="67" y="572"/>
                    <a:pt x="34" y="673"/>
                  </a:cubicBezTo>
                  <a:cubicBezTo>
                    <a:pt x="0" y="707"/>
                    <a:pt x="0" y="740"/>
                    <a:pt x="0" y="841"/>
                  </a:cubicBezTo>
                  <a:cubicBezTo>
                    <a:pt x="0" y="942"/>
                    <a:pt x="67" y="1043"/>
                    <a:pt x="202" y="1110"/>
                  </a:cubicBezTo>
                  <a:cubicBezTo>
                    <a:pt x="336" y="1211"/>
                    <a:pt x="504" y="1278"/>
                    <a:pt x="706" y="1345"/>
                  </a:cubicBezTo>
                  <a:cubicBezTo>
                    <a:pt x="874" y="1412"/>
                    <a:pt x="1042" y="1446"/>
                    <a:pt x="1210" y="1446"/>
                  </a:cubicBezTo>
                  <a:cubicBezTo>
                    <a:pt x="1411" y="1479"/>
                    <a:pt x="1613" y="1496"/>
                    <a:pt x="1811" y="1496"/>
                  </a:cubicBezTo>
                  <a:cubicBezTo>
                    <a:pt x="2008" y="1496"/>
                    <a:pt x="2201" y="1479"/>
                    <a:pt x="2386" y="1446"/>
                  </a:cubicBezTo>
                  <a:cubicBezTo>
                    <a:pt x="2520" y="1412"/>
                    <a:pt x="2621" y="1412"/>
                    <a:pt x="2756" y="1379"/>
                  </a:cubicBezTo>
                  <a:cubicBezTo>
                    <a:pt x="2957" y="1278"/>
                    <a:pt x="3193" y="1211"/>
                    <a:pt x="3361" y="1110"/>
                  </a:cubicBezTo>
                  <a:cubicBezTo>
                    <a:pt x="3394" y="1110"/>
                    <a:pt x="3394" y="1110"/>
                    <a:pt x="3428" y="1076"/>
                  </a:cubicBezTo>
                  <a:cubicBezTo>
                    <a:pt x="3461" y="1043"/>
                    <a:pt x="3529" y="1009"/>
                    <a:pt x="3529" y="942"/>
                  </a:cubicBezTo>
                  <a:cubicBezTo>
                    <a:pt x="3562" y="908"/>
                    <a:pt x="3529" y="875"/>
                    <a:pt x="3529" y="841"/>
                  </a:cubicBezTo>
                  <a:cubicBezTo>
                    <a:pt x="3428" y="673"/>
                    <a:pt x="3361" y="539"/>
                    <a:pt x="3226" y="438"/>
                  </a:cubicBezTo>
                  <a:cubicBezTo>
                    <a:pt x="3092" y="337"/>
                    <a:pt x="2957" y="270"/>
                    <a:pt x="2857" y="202"/>
                  </a:cubicBezTo>
                  <a:cubicBezTo>
                    <a:pt x="2554" y="68"/>
                    <a:pt x="2218" y="1"/>
                    <a:pt x="1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593500" y="4409225"/>
              <a:ext cx="155450" cy="105200"/>
            </a:xfrm>
            <a:custGeom>
              <a:avLst/>
              <a:gdLst/>
              <a:ahLst/>
              <a:cxnLst/>
              <a:rect l="l" t="t" r="r" b="b"/>
              <a:pathLst>
                <a:path w="6218" h="4208" extrusionOk="0">
                  <a:moveTo>
                    <a:pt x="4537" y="2924"/>
                  </a:moveTo>
                  <a:lnTo>
                    <a:pt x="4537" y="2924"/>
                  </a:lnTo>
                  <a:cubicBezTo>
                    <a:pt x="4705" y="3025"/>
                    <a:pt x="4806" y="3193"/>
                    <a:pt x="4907" y="3361"/>
                  </a:cubicBezTo>
                  <a:cubicBezTo>
                    <a:pt x="4772" y="3193"/>
                    <a:pt x="4638" y="3025"/>
                    <a:pt x="4537" y="2924"/>
                  </a:cubicBezTo>
                  <a:close/>
                  <a:moveTo>
                    <a:pt x="2903" y="2630"/>
                  </a:moveTo>
                  <a:cubicBezTo>
                    <a:pt x="3016" y="2630"/>
                    <a:pt x="3126" y="2638"/>
                    <a:pt x="3226" y="2655"/>
                  </a:cubicBezTo>
                  <a:cubicBezTo>
                    <a:pt x="3394" y="2689"/>
                    <a:pt x="3596" y="2756"/>
                    <a:pt x="3764" y="2823"/>
                  </a:cubicBezTo>
                  <a:cubicBezTo>
                    <a:pt x="3932" y="2924"/>
                    <a:pt x="4067" y="2991"/>
                    <a:pt x="4201" y="3092"/>
                  </a:cubicBezTo>
                  <a:cubicBezTo>
                    <a:pt x="4302" y="3193"/>
                    <a:pt x="4403" y="3294"/>
                    <a:pt x="4403" y="3327"/>
                  </a:cubicBezTo>
                  <a:cubicBezTo>
                    <a:pt x="4436" y="3428"/>
                    <a:pt x="4470" y="3462"/>
                    <a:pt x="4503" y="3495"/>
                  </a:cubicBezTo>
                  <a:cubicBezTo>
                    <a:pt x="4403" y="3596"/>
                    <a:pt x="4268" y="3630"/>
                    <a:pt x="4167" y="3663"/>
                  </a:cubicBezTo>
                  <a:cubicBezTo>
                    <a:pt x="4067" y="3663"/>
                    <a:pt x="3966" y="3697"/>
                    <a:pt x="3831" y="3764"/>
                  </a:cubicBezTo>
                  <a:cubicBezTo>
                    <a:pt x="3663" y="3798"/>
                    <a:pt x="3428" y="3831"/>
                    <a:pt x="3260" y="3831"/>
                  </a:cubicBezTo>
                  <a:cubicBezTo>
                    <a:pt x="3162" y="3841"/>
                    <a:pt x="3063" y="3845"/>
                    <a:pt x="2966" y="3845"/>
                  </a:cubicBezTo>
                  <a:cubicBezTo>
                    <a:pt x="2730" y="3845"/>
                    <a:pt x="2499" y="3821"/>
                    <a:pt x="2285" y="3798"/>
                  </a:cubicBezTo>
                  <a:cubicBezTo>
                    <a:pt x="1983" y="3764"/>
                    <a:pt x="1748" y="3663"/>
                    <a:pt x="1479" y="3529"/>
                  </a:cubicBezTo>
                  <a:lnTo>
                    <a:pt x="1244" y="3428"/>
                  </a:lnTo>
                  <a:cubicBezTo>
                    <a:pt x="1277" y="3361"/>
                    <a:pt x="1277" y="3327"/>
                    <a:pt x="1311" y="3294"/>
                  </a:cubicBezTo>
                  <a:cubicBezTo>
                    <a:pt x="1412" y="3159"/>
                    <a:pt x="1513" y="3092"/>
                    <a:pt x="1613" y="2991"/>
                  </a:cubicBezTo>
                  <a:cubicBezTo>
                    <a:pt x="1748" y="2924"/>
                    <a:pt x="1882" y="2823"/>
                    <a:pt x="1983" y="2789"/>
                  </a:cubicBezTo>
                  <a:cubicBezTo>
                    <a:pt x="2084" y="2756"/>
                    <a:pt x="2218" y="2756"/>
                    <a:pt x="2285" y="2689"/>
                  </a:cubicBezTo>
                  <a:cubicBezTo>
                    <a:pt x="2386" y="2689"/>
                    <a:pt x="2453" y="2655"/>
                    <a:pt x="2554" y="2655"/>
                  </a:cubicBezTo>
                  <a:cubicBezTo>
                    <a:pt x="2672" y="2638"/>
                    <a:pt x="2790" y="2630"/>
                    <a:pt x="2903" y="2630"/>
                  </a:cubicBezTo>
                  <a:close/>
                  <a:moveTo>
                    <a:pt x="1244" y="0"/>
                  </a:moveTo>
                  <a:cubicBezTo>
                    <a:pt x="1109" y="0"/>
                    <a:pt x="1042" y="0"/>
                    <a:pt x="908" y="67"/>
                  </a:cubicBezTo>
                  <a:cubicBezTo>
                    <a:pt x="836" y="91"/>
                    <a:pt x="782" y="115"/>
                    <a:pt x="768" y="115"/>
                  </a:cubicBezTo>
                  <a:cubicBezTo>
                    <a:pt x="762" y="115"/>
                    <a:pt x="763" y="111"/>
                    <a:pt x="773" y="101"/>
                  </a:cubicBezTo>
                  <a:lnTo>
                    <a:pt x="773" y="101"/>
                  </a:lnTo>
                  <a:cubicBezTo>
                    <a:pt x="605" y="168"/>
                    <a:pt x="504" y="269"/>
                    <a:pt x="404" y="370"/>
                  </a:cubicBezTo>
                  <a:cubicBezTo>
                    <a:pt x="168" y="639"/>
                    <a:pt x="67" y="1008"/>
                    <a:pt x="34" y="1277"/>
                  </a:cubicBezTo>
                  <a:cubicBezTo>
                    <a:pt x="0" y="1613"/>
                    <a:pt x="34" y="1949"/>
                    <a:pt x="101" y="2285"/>
                  </a:cubicBezTo>
                  <a:cubicBezTo>
                    <a:pt x="202" y="2554"/>
                    <a:pt x="336" y="2857"/>
                    <a:pt x="504" y="3058"/>
                  </a:cubicBezTo>
                  <a:cubicBezTo>
                    <a:pt x="840" y="3529"/>
                    <a:pt x="1344" y="3865"/>
                    <a:pt x="1916" y="4033"/>
                  </a:cubicBezTo>
                  <a:cubicBezTo>
                    <a:pt x="2299" y="4161"/>
                    <a:pt x="2683" y="4208"/>
                    <a:pt x="3066" y="4208"/>
                  </a:cubicBezTo>
                  <a:cubicBezTo>
                    <a:pt x="3288" y="4208"/>
                    <a:pt x="3509" y="4192"/>
                    <a:pt x="3730" y="4167"/>
                  </a:cubicBezTo>
                  <a:cubicBezTo>
                    <a:pt x="3865" y="4134"/>
                    <a:pt x="3932" y="4134"/>
                    <a:pt x="4067" y="4066"/>
                  </a:cubicBezTo>
                  <a:cubicBezTo>
                    <a:pt x="4571" y="3966"/>
                    <a:pt x="4974" y="3730"/>
                    <a:pt x="5377" y="3462"/>
                  </a:cubicBezTo>
                  <a:cubicBezTo>
                    <a:pt x="5579" y="3294"/>
                    <a:pt x="5780" y="3025"/>
                    <a:pt x="5915" y="2823"/>
                  </a:cubicBezTo>
                  <a:cubicBezTo>
                    <a:pt x="6049" y="2554"/>
                    <a:pt x="6150" y="2285"/>
                    <a:pt x="6217" y="1983"/>
                  </a:cubicBezTo>
                  <a:lnTo>
                    <a:pt x="6217" y="1479"/>
                  </a:lnTo>
                  <a:cubicBezTo>
                    <a:pt x="6217" y="1311"/>
                    <a:pt x="6150" y="1143"/>
                    <a:pt x="6117" y="1008"/>
                  </a:cubicBezTo>
                  <a:cubicBezTo>
                    <a:pt x="5982" y="672"/>
                    <a:pt x="5814" y="437"/>
                    <a:pt x="5612" y="269"/>
                  </a:cubicBezTo>
                  <a:cubicBezTo>
                    <a:pt x="5478" y="168"/>
                    <a:pt x="5344" y="135"/>
                    <a:pt x="5209" y="101"/>
                  </a:cubicBezTo>
                  <a:cubicBezTo>
                    <a:pt x="5008" y="101"/>
                    <a:pt x="4839" y="101"/>
                    <a:pt x="4671" y="135"/>
                  </a:cubicBezTo>
                  <a:cubicBezTo>
                    <a:pt x="4571" y="135"/>
                    <a:pt x="4470" y="168"/>
                    <a:pt x="4403" y="202"/>
                  </a:cubicBezTo>
                  <a:cubicBezTo>
                    <a:pt x="4335" y="202"/>
                    <a:pt x="4268" y="269"/>
                    <a:pt x="4235" y="303"/>
                  </a:cubicBezTo>
                  <a:cubicBezTo>
                    <a:pt x="4100" y="370"/>
                    <a:pt x="3966" y="437"/>
                    <a:pt x="3831" y="504"/>
                  </a:cubicBezTo>
                  <a:cubicBezTo>
                    <a:pt x="3663" y="605"/>
                    <a:pt x="3529" y="672"/>
                    <a:pt x="3260" y="773"/>
                  </a:cubicBezTo>
                  <a:lnTo>
                    <a:pt x="3058" y="773"/>
                  </a:lnTo>
                  <a:cubicBezTo>
                    <a:pt x="2924" y="773"/>
                    <a:pt x="2790" y="672"/>
                    <a:pt x="2655" y="639"/>
                  </a:cubicBezTo>
                  <a:cubicBezTo>
                    <a:pt x="2554" y="605"/>
                    <a:pt x="2420" y="504"/>
                    <a:pt x="2285" y="437"/>
                  </a:cubicBezTo>
                  <a:cubicBezTo>
                    <a:pt x="2218" y="403"/>
                    <a:pt x="2084" y="303"/>
                    <a:pt x="1983" y="269"/>
                  </a:cubicBezTo>
                  <a:cubicBezTo>
                    <a:pt x="1882" y="168"/>
                    <a:pt x="1748" y="135"/>
                    <a:pt x="1613" y="101"/>
                  </a:cubicBezTo>
                  <a:cubicBezTo>
                    <a:pt x="1513" y="67"/>
                    <a:pt x="1378" y="0"/>
                    <a:pt x="1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" name="Google Shape;299;p14"/>
          <p:cNvGrpSpPr/>
          <p:nvPr/>
        </p:nvGrpSpPr>
        <p:grpSpPr>
          <a:xfrm>
            <a:off x="2783980" y="1287667"/>
            <a:ext cx="1233967" cy="614715"/>
            <a:chOff x="6950025" y="3485050"/>
            <a:chExt cx="672975" cy="335250"/>
          </a:xfrm>
        </p:grpSpPr>
        <p:sp>
          <p:nvSpPr>
            <p:cNvPr id="300" name="Google Shape;300;p14"/>
            <p:cNvSpPr/>
            <p:nvPr/>
          </p:nvSpPr>
          <p:spPr>
            <a:xfrm>
              <a:off x="6950025" y="3485050"/>
              <a:ext cx="672975" cy="335250"/>
            </a:xfrm>
            <a:custGeom>
              <a:avLst/>
              <a:gdLst/>
              <a:ahLst/>
              <a:cxnLst/>
              <a:rect l="l" t="t" r="r" b="b"/>
              <a:pathLst>
                <a:path w="26919" h="13410" extrusionOk="0">
                  <a:moveTo>
                    <a:pt x="16333" y="1"/>
                  </a:moveTo>
                  <a:cubicBezTo>
                    <a:pt x="16098" y="1"/>
                    <a:pt x="15795" y="1"/>
                    <a:pt x="15594" y="135"/>
                  </a:cubicBezTo>
                  <a:cubicBezTo>
                    <a:pt x="15123" y="169"/>
                    <a:pt x="14686" y="270"/>
                    <a:pt x="14317" y="371"/>
                  </a:cubicBezTo>
                  <a:cubicBezTo>
                    <a:pt x="13443" y="673"/>
                    <a:pt x="12670" y="1110"/>
                    <a:pt x="12099" y="1681"/>
                  </a:cubicBezTo>
                  <a:cubicBezTo>
                    <a:pt x="11460" y="2320"/>
                    <a:pt x="10990" y="3126"/>
                    <a:pt x="10754" y="3966"/>
                  </a:cubicBezTo>
                  <a:cubicBezTo>
                    <a:pt x="10620" y="4370"/>
                    <a:pt x="10553" y="4840"/>
                    <a:pt x="10553" y="5277"/>
                  </a:cubicBezTo>
                  <a:cubicBezTo>
                    <a:pt x="10486" y="5546"/>
                    <a:pt x="10553" y="5848"/>
                    <a:pt x="10586" y="6151"/>
                  </a:cubicBezTo>
                  <a:lnTo>
                    <a:pt x="10318" y="6151"/>
                  </a:lnTo>
                  <a:cubicBezTo>
                    <a:pt x="10250" y="6151"/>
                    <a:pt x="10116" y="6151"/>
                    <a:pt x="10049" y="6184"/>
                  </a:cubicBezTo>
                  <a:cubicBezTo>
                    <a:pt x="9881" y="6218"/>
                    <a:pt x="9713" y="6319"/>
                    <a:pt x="9578" y="6453"/>
                  </a:cubicBezTo>
                  <a:cubicBezTo>
                    <a:pt x="9545" y="6487"/>
                    <a:pt x="9477" y="6520"/>
                    <a:pt x="9477" y="6554"/>
                  </a:cubicBezTo>
                  <a:lnTo>
                    <a:pt x="9410" y="6453"/>
                  </a:lnTo>
                  <a:cubicBezTo>
                    <a:pt x="9242" y="6218"/>
                    <a:pt x="9108" y="5983"/>
                    <a:pt x="8906" y="5815"/>
                  </a:cubicBezTo>
                  <a:cubicBezTo>
                    <a:pt x="8738" y="5647"/>
                    <a:pt x="8570" y="5512"/>
                    <a:pt x="8368" y="5445"/>
                  </a:cubicBezTo>
                  <a:cubicBezTo>
                    <a:pt x="8133" y="5344"/>
                    <a:pt x="7932" y="5311"/>
                    <a:pt x="7764" y="5277"/>
                  </a:cubicBezTo>
                  <a:cubicBezTo>
                    <a:pt x="7596" y="5210"/>
                    <a:pt x="7428" y="5210"/>
                    <a:pt x="7293" y="5210"/>
                  </a:cubicBezTo>
                  <a:cubicBezTo>
                    <a:pt x="7058" y="5210"/>
                    <a:pt x="6856" y="5277"/>
                    <a:pt x="6587" y="5311"/>
                  </a:cubicBezTo>
                  <a:cubicBezTo>
                    <a:pt x="6218" y="5445"/>
                    <a:pt x="5848" y="5613"/>
                    <a:pt x="5546" y="5815"/>
                  </a:cubicBezTo>
                  <a:cubicBezTo>
                    <a:pt x="5210" y="6050"/>
                    <a:pt x="4907" y="6352"/>
                    <a:pt x="4705" y="6688"/>
                  </a:cubicBezTo>
                  <a:cubicBezTo>
                    <a:pt x="4605" y="6823"/>
                    <a:pt x="4537" y="6991"/>
                    <a:pt x="4437" y="7193"/>
                  </a:cubicBezTo>
                  <a:cubicBezTo>
                    <a:pt x="4403" y="7394"/>
                    <a:pt x="4336" y="7562"/>
                    <a:pt x="4336" y="7730"/>
                  </a:cubicBezTo>
                  <a:cubicBezTo>
                    <a:pt x="4269" y="7965"/>
                    <a:pt x="4269" y="8167"/>
                    <a:pt x="4336" y="8335"/>
                  </a:cubicBezTo>
                  <a:cubicBezTo>
                    <a:pt x="4369" y="8570"/>
                    <a:pt x="4403" y="8738"/>
                    <a:pt x="4504" y="8873"/>
                  </a:cubicBezTo>
                  <a:cubicBezTo>
                    <a:pt x="4571" y="9041"/>
                    <a:pt x="4672" y="9209"/>
                    <a:pt x="4739" y="9310"/>
                  </a:cubicBezTo>
                  <a:cubicBezTo>
                    <a:pt x="4571" y="9243"/>
                    <a:pt x="4403" y="9243"/>
                    <a:pt x="4235" y="9243"/>
                  </a:cubicBezTo>
                  <a:cubicBezTo>
                    <a:pt x="3899" y="9243"/>
                    <a:pt x="3529" y="9243"/>
                    <a:pt x="3160" y="9343"/>
                  </a:cubicBezTo>
                  <a:cubicBezTo>
                    <a:pt x="2387" y="9478"/>
                    <a:pt x="1748" y="9713"/>
                    <a:pt x="1244" y="10049"/>
                  </a:cubicBezTo>
                  <a:cubicBezTo>
                    <a:pt x="975" y="10217"/>
                    <a:pt x="706" y="10419"/>
                    <a:pt x="538" y="10688"/>
                  </a:cubicBezTo>
                  <a:cubicBezTo>
                    <a:pt x="337" y="10923"/>
                    <a:pt x="202" y="11225"/>
                    <a:pt x="135" y="11528"/>
                  </a:cubicBezTo>
                  <a:cubicBezTo>
                    <a:pt x="34" y="11864"/>
                    <a:pt x="1" y="12233"/>
                    <a:pt x="34" y="12569"/>
                  </a:cubicBezTo>
                  <a:cubicBezTo>
                    <a:pt x="34" y="12838"/>
                    <a:pt x="135" y="13040"/>
                    <a:pt x="236" y="13208"/>
                  </a:cubicBezTo>
                  <a:cubicBezTo>
                    <a:pt x="303" y="13275"/>
                    <a:pt x="337" y="13342"/>
                    <a:pt x="404" y="13410"/>
                  </a:cubicBezTo>
                  <a:lnTo>
                    <a:pt x="8301" y="13410"/>
                  </a:lnTo>
                  <a:cubicBezTo>
                    <a:pt x="12939" y="13376"/>
                    <a:pt x="17610" y="13376"/>
                    <a:pt x="22214" y="13376"/>
                  </a:cubicBezTo>
                  <a:lnTo>
                    <a:pt x="25575" y="13376"/>
                  </a:lnTo>
                  <a:cubicBezTo>
                    <a:pt x="25776" y="13208"/>
                    <a:pt x="26012" y="13006"/>
                    <a:pt x="26180" y="12771"/>
                  </a:cubicBezTo>
                  <a:cubicBezTo>
                    <a:pt x="26415" y="12435"/>
                    <a:pt x="26616" y="12065"/>
                    <a:pt x="26751" y="11662"/>
                  </a:cubicBezTo>
                  <a:cubicBezTo>
                    <a:pt x="26784" y="11427"/>
                    <a:pt x="26852" y="11225"/>
                    <a:pt x="26885" y="10990"/>
                  </a:cubicBezTo>
                  <a:cubicBezTo>
                    <a:pt x="26919" y="10721"/>
                    <a:pt x="26919" y="10553"/>
                    <a:pt x="26919" y="10352"/>
                  </a:cubicBezTo>
                  <a:cubicBezTo>
                    <a:pt x="26885" y="9982"/>
                    <a:pt x="26784" y="9579"/>
                    <a:pt x="26616" y="9243"/>
                  </a:cubicBezTo>
                  <a:cubicBezTo>
                    <a:pt x="26448" y="8906"/>
                    <a:pt x="26247" y="8570"/>
                    <a:pt x="25944" y="8335"/>
                  </a:cubicBezTo>
                  <a:cubicBezTo>
                    <a:pt x="25373" y="7797"/>
                    <a:pt x="24667" y="7461"/>
                    <a:pt x="23894" y="7327"/>
                  </a:cubicBezTo>
                  <a:cubicBezTo>
                    <a:pt x="23726" y="7293"/>
                    <a:pt x="23558" y="7293"/>
                    <a:pt x="23424" y="7293"/>
                  </a:cubicBezTo>
                  <a:cubicBezTo>
                    <a:pt x="23222" y="7293"/>
                    <a:pt x="22987" y="7327"/>
                    <a:pt x="22752" y="7361"/>
                  </a:cubicBezTo>
                  <a:cubicBezTo>
                    <a:pt x="22584" y="7394"/>
                    <a:pt x="22483" y="7461"/>
                    <a:pt x="22382" y="7495"/>
                  </a:cubicBezTo>
                  <a:cubicBezTo>
                    <a:pt x="22483" y="7361"/>
                    <a:pt x="22517" y="7226"/>
                    <a:pt x="22584" y="7125"/>
                  </a:cubicBezTo>
                  <a:cubicBezTo>
                    <a:pt x="22819" y="6688"/>
                    <a:pt x="22920" y="6285"/>
                    <a:pt x="22987" y="5848"/>
                  </a:cubicBezTo>
                  <a:cubicBezTo>
                    <a:pt x="23054" y="5378"/>
                    <a:pt x="23021" y="4975"/>
                    <a:pt x="22920" y="4538"/>
                  </a:cubicBezTo>
                  <a:cubicBezTo>
                    <a:pt x="22718" y="3698"/>
                    <a:pt x="22248" y="2857"/>
                    <a:pt x="21576" y="2152"/>
                  </a:cubicBezTo>
                  <a:cubicBezTo>
                    <a:pt x="21239" y="1816"/>
                    <a:pt x="20903" y="1513"/>
                    <a:pt x="20567" y="1278"/>
                  </a:cubicBezTo>
                  <a:cubicBezTo>
                    <a:pt x="20198" y="1009"/>
                    <a:pt x="19828" y="807"/>
                    <a:pt x="19458" y="639"/>
                  </a:cubicBezTo>
                  <a:cubicBezTo>
                    <a:pt x="19022" y="471"/>
                    <a:pt x="18618" y="303"/>
                    <a:pt x="18181" y="236"/>
                  </a:cubicBezTo>
                  <a:cubicBezTo>
                    <a:pt x="17778" y="102"/>
                    <a:pt x="17308" y="68"/>
                    <a:pt x="16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6950025" y="3488725"/>
              <a:ext cx="672975" cy="331575"/>
            </a:xfrm>
            <a:custGeom>
              <a:avLst/>
              <a:gdLst/>
              <a:ahLst/>
              <a:cxnLst/>
              <a:rect l="l" t="t" r="r" b="b"/>
              <a:pathLst>
                <a:path w="26919" h="13263" extrusionOk="0">
                  <a:moveTo>
                    <a:pt x="17671" y="1"/>
                  </a:moveTo>
                  <a:cubicBezTo>
                    <a:pt x="17531" y="1"/>
                    <a:pt x="17399" y="27"/>
                    <a:pt x="17274" y="89"/>
                  </a:cubicBezTo>
                  <a:cubicBezTo>
                    <a:pt x="17442" y="257"/>
                    <a:pt x="17644" y="459"/>
                    <a:pt x="17812" y="660"/>
                  </a:cubicBezTo>
                  <a:cubicBezTo>
                    <a:pt x="18013" y="929"/>
                    <a:pt x="18181" y="1165"/>
                    <a:pt x="18316" y="1433"/>
                  </a:cubicBezTo>
                  <a:cubicBezTo>
                    <a:pt x="18618" y="1971"/>
                    <a:pt x="18786" y="2542"/>
                    <a:pt x="18853" y="3147"/>
                  </a:cubicBezTo>
                  <a:cubicBezTo>
                    <a:pt x="18887" y="3483"/>
                    <a:pt x="18887" y="3853"/>
                    <a:pt x="18853" y="4189"/>
                  </a:cubicBezTo>
                  <a:cubicBezTo>
                    <a:pt x="18853" y="4357"/>
                    <a:pt x="18820" y="4525"/>
                    <a:pt x="18786" y="4693"/>
                  </a:cubicBezTo>
                  <a:cubicBezTo>
                    <a:pt x="18719" y="4861"/>
                    <a:pt x="18652" y="5029"/>
                    <a:pt x="18618" y="5197"/>
                  </a:cubicBezTo>
                  <a:cubicBezTo>
                    <a:pt x="18484" y="5533"/>
                    <a:pt x="18316" y="5836"/>
                    <a:pt x="18114" y="6138"/>
                  </a:cubicBezTo>
                  <a:cubicBezTo>
                    <a:pt x="17946" y="6373"/>
                    <a:pt x="17711" y="6575"/>
                    <a:pt x="17476" y="6743"/>
                  </a:cubicBezTo>
                  <a:cubicBezTo>
                    <a:pt x="17610" y="6743"/>
                    <a:pt x="17677" y="6810"/>
                    <a:pt x="17778" y="6810"/>
                  </a:cubicBezTo>
                  <a:cubicBezTo>
                    <a:pt x="17946" y="6810"/>
                    <a:pt x="18148" y="6878"/>
                    <a:pt x="18349" y="6911"/>
                  </a:cubicBezTo>
                  <a:cubicBezTo>
                    <a:pt x="18517" y="7012"/>
                    <a:pt x="18685" y="7046"/>
                    <a:pt x="18853" y="7146"/>
                  </a:cubicBezTo>
                  <a:cubicBezTo>
                    <a:pt x="19022" y="7214"/>
                    <a:pt x="19190" y="7314"/>
                    <a:pt x="19358" y="7415"/>
                  </a:cubicBezTo>
                  <a:cubicBezTo>
                    <a:pt x="19660" y="7650"/>
                    <a:pt x="19895" y="7919"/>
                    <a:pt x="20063" y="8255"/>
                  </a:cubicBezTo>
                  <a:cubicBezTo>
                    <a:pt x="20164" y="8423"/>
                    <a:pt x="20198" y="8659"/>
                    <a:pt x="20231" y="8827"/>
                  </a:cubicBezTo>
                  <a:cubicBezTo>
                    <a:pt x="20299" y="8927"/>
                    <a:pt x="20299" y="9028"/>
                    <a:pt x="20299" y="9096"/>
                  </a:cubicBezTo>
                  <a:lnTo>
                    <a:pt x="20299" y="9398"/>
                  </a:lnTo>
                  <a:cubicBezTo>
                    <a:pt x="20299" y="9734"/>
                    <a:pt x="20198" y="10036"/>
                    <a:pt x="20030" y="10339"/>
                  </a:cubicBezTo>
                  <a:lnTo>
                    <a:pt x="19794" y="10709"/>
                  </a:lnTo>
                  <a:lnTo>
                    <a:pt x="19391" y="11078"/>
                  </a:lnTo>
                  <a:cubicBezTo>
                    <a:pt x="19122" y="11347"/>
                    <a:pt x="18820" y="11515"/>
                    <a:pt x="18517" y="11683"/>
                  </a:cubicBezTo>
                  <a:cubicBezTo>
                    <a:pt x="18181" y="11851"/>
                    <a:pt x="17845" y="11952"/>
                    <a:pt x="17509" y="12086"/>
                  </a:cubicBezTo>
                  <a:cubicBezTo>
                    <a:pt x="16837" y="12288"/>
                    <a:pt x="16165" y="12456"/>
                    <a:pt x="15459" y="12591"/>
                  </a:cubicBezTo>
                  <a:cubicBezTo>
                    <a:pt x="14619" y="12725"/>
                    <a:pt x="13813" y="12859"/>
                    <a:pt x="12972" y="12927"/>
                  </a:cubicBezTo>
                  <a:cubicBezTo>
                    <a:pt x="12317" y="13002"/>
                    <a:pt x="11662" y="13040"/>
                    <a:pt x="10992" y="13040"/>
                  </a:cubicBezTo>
                  <a:cubicBezTo>
                    <a:pt x="10769" y="13040"/>
                    <a:pt x="10544" y="13036"/>
                    <a:pt x="10318" y="13027"/>
                  </a:cubicBezTo>
                  <a:cubicBezTo>
                    <a:pt x="9444" y="12960"/>
                    <a:pt x="8570" y="12893"/>
                    <a:pt x="7730" y="12725"/>
                  </a:cubicBezTo>
                  <a:cubicBezTo>
                    <a:pt x="6587" y="12456"/>
                    <a:pt x="5512" y="12053"/>
                    <a:pt x="4537" y="11414"/>
                  </a:cubicBezTo>
                  <a:lnTo>
                    <a:pt x="3899" y="10910"/>
                  </a:lnTo>
                  <a:cubicBezTo>
                    <a:pt x="3664" y="10675"/>
                    <a:pt x="3395" y="10406"/>
                    <a:pt x="3193" y="10171"/>
                  </a:cubicBezTo>
                  <a:cubicBezTo>
                    <a:pt x="2992" y="9868"/>
                    <a:pt x="2756" y="9600"/>
                    <a:pt x="2588" y="9331"/>
                  </a:cubicBezTo>
                  <a:cubicBezTo>
                    <a:pt x="2051" y="9432"/>
                    <a:pt x="1647" y="9667"/>
                    <a:pt x="1244" y="9902"/>
                  </a:cubicBezTo>
                  <a:cubicBezTo>
                    <a:pt x="975" y="10070"/>
                    <a:pt x="706" y="10272"/>
                    <a:pt x="538" y="10541"/>
                  </a:cubicBezTo>
                  <a:cubicBezTo>
                    <a:pt x="337" y="10776"/>
                    <a:pt x="202" y="11078"/>
                    <a:pt x="135" y="11381"/>
                  </a:cubicBezTo>
                  <a:cubicBezTo>
                    <a:pt x="34" y="11717"/>
                    <a:pt x="1" y="12086"/>
                    <a:pt x="34" y="12422"/>
                  </a:cubicBezTo>
                  <a:cubicBezTo>
                    <a:pt x="34" y="12691"/>
                    <a:pt x="135" y="12893"/>
                    <a:pt x="236" y="13061"/>
                  </a:cubicBezTo>
                  <a:cubicBezTo>
                    <a:pt x="303" y="13128"/>
                    <a:pt x="337" y="13195"/>
                    <a:pt x="404" y="13263"/>
                  </a:cubicBezTo>
                  <a:lnTo>
                    <a:pt x="8301" y="13263"/>
                  </a:lnTo>
                  <a:cubicBezTo>
                    <a:pt x="12939" y="13229"/>
                    <a:pt x="17543" y="13229"/>
                    <a:pt x="22214" y="13229"/>
                  </a:cubicBezTo>
                  <a:lnTo>
                    <a:pt x="25575" y="13229"/>
                  </a:lnTo>
                  <a:cubicBezTo>
                    <a:pt x="25776" y="13061"/>
                    <a:pt x="26012" y="12859"/>
                    <a:pt x="26180" y="12624"/>
                  </a:cubicBezTo>
                  <a:cubicBezTo>
                    <a:pt x="26415" y="12288"/>
                    <a:pt x="26616" y="11885"/>
                    <a:pt x="26751" y="11515"/>
                  </a:cubicBezTo>
                  <a:cubicBezTo>
                    <a:pt x="26784" y="11280"/>
                    <a:pt x="26852" y="11078"/>
                    <a:pt x="26885" y="10843"/>
                  </a:cubicBezTo>
                  <a:cubicBezTo>
                    <a:pt x="26919" y="10608"/>
                    <a:pt x="26919" y="10406"/>
                    <a:pt x="26919" y="10205"/>
                  </a:cubicBezTo>
                  <a:cubicBezTo>
                    <a:pt x="26919" y="9835"/>
                    <a:pt x="26784" y="9432"/>
                    <a:pt x="26616" y="9096"/>
                  </a:cubicBezTo>
                  <a:cubicBezTo>
                    <a:pt x="26448" y="8759"/>
                    <a:pt x="26247" y="8423"/>
                    <a:pt x="25944" y="8188"/>
                  </a:cubicBezTo>
                  <a:cubicBezTo>
                    <a:pt x="25407" y="7650"/>
                    <a:pt x="24667" y="7247"/>
                    <a:pt x="23894" y="7180"/>
                  </a:cubicBezTo>
                  <a:cubicBezTo>
                    <a:pt x="23726" y="7146"/>
                    <a:pt x="23558" y="7146"/>
                    <a:pt x="23424" y="7146"/>
                  </a:cubicBezTo>
                  <a:cubicBezTo>
                    <a:pt x="23222" y="7146"/>
                    <a:pt x="22987" y="7180"/>
                    <a:pt x="22752" y="7214"/>
                  </a:cubicBezTo>
                  <a:cubicBezTo>
                    <a:pt x="22584" y="7247"/>
                    <a:pt x="22517" y="7314"/>
                    <a:pt x="22416" y="7348"/>
                  </a:cubicBezTo>
                  <a:cubicBezTo>
                    <a:pt x="22517" y="7214"/>
                    <a:pt x="22584" y="7079"/>
                    <a:pt x="22651" y="6978"/>
                  </a:cubicBezTo>
                  <a:cubicBezTo>
                    <a:pt x="22853" y="6541"/>
                    <a:pt x="22987" y="6138"/>
                    <a:pt x="23021" y="5701"/>
                  </a:cubicBezTo>
                  <a:cubicBezTo>
                    <a:pt x="23054" y="5231"/>
                    <a:pt x="23021" y="4828"/>
                    <a:pt x="22920" y="4391"/>
                  </a:cubicBezTo>
                  <a:cubicBezTo>
                    <a:pt x="22718" y="3551"/>
                    <a:pt x="22248" y="2710"/>
                    <a:pt x="21576" y="2005"/>
                  </a:cubicBezTo>
                  <a:cubicBezTo>
                    <a:pt x="21239" y="1669"/>
                    <a:pt x="20903" y="1366"/>
                    <a:pt x="20567" y="1131"/>
                  </a:cubicBezTo>
                  <a:cubicBezTo>
                    <a:pt x="20198" y="862"/>
                    <a:pt x="19828" y="660"/>
                    <a:pt x="19458" y="492"/>
                  </a:cubicBezTo>
                  <a:cubicBezTo>
                    <a:pt x="19022" y="324"/>
                    <a:pt x="18618" y="156"/>
                    <a:pt x="18181" y="89"/>
                  </a:cubicBezTo>
                  <a:cubicBezTo>
                    <a:pt x="18002" y="35"/>
                    <a:pt x="17831" y="1"/>
                    <a:pt x="1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7243250" y="3509425"/>
              <a:ext cx="143675" cy="109250"/>
            </a:xfrm>
            <a:custGeom>
              <a:avLst/>
              <a:gdLst/>
              <a:ahLst/>
              <a:cxnLst/>
              <a:rect l="l" t="t" r="r" b="b"/>
              <a:pathLst>
                <a:path w="5747" h="4370" extrusionOk="0">
                  <a:moveTo>
                    <a:pt x="4470" y="1"/>
                  </a:moveTo>
                  <a:cubicBezTo>
                    <a:pt x="4234" y="1"/>
                    <a:pt x="3966" y="34"/>
                    <a:pt x="3730" y="101"/>
                  </a:cubicBezTo>
                  <a:cubicBezTo>
                    <a:pt x="3092" y="202"/>
                    <a:pt x="2520" y="505"/>
                    <a:pt x="1949" y="841"/>
                  </a:cubicBezTo>
                  <a:cubicBezTo>
                    <a:pt x="1680" y="1042"/>
                    <a:pt x="1412" y="1278"/>
                    <a:pt x="1176" y="1513"/>
                  </a:cubicBezTo>
                  <a:cubicBezTo>
                    <a:pt x="907" y="1782"/>
                    <a:pt x="706" y="2017"/>
                    <a:pt x="538" y="2319"/>
                  </a:cubicBezTo>
                  <a:cubicBezTo>
                    <a:pt x="370" y="2622"/>
                    <a:pt x="235" y="2891"/>
                    <a:pt x="101" y="3193"/>
                  </a:cubicBezTo>
                  <a:cubicBezTo>
                    <a:pt x="34" y="3496"/>
                    <a:pt x="0" y="3798"/>
                    <a:pt x="0" y="4033"/>
                  </a:cubicBezTo>
                  <a:cubicBezTo>
                    <a:pt x="0" y="4235"/>
                    <a:pt x="168" y="4369"/>
                    <a:pt x="336" y="4369"/>
                  </a:cubicBezTo>
                  <a:cubicBezTo>
                    <a:pt x="437" y="4369"/>
                    <a:pt x="605" y="4235"/>
                    <a:pt x="672" y="4134"/>
                  </a:cubicBezTo>
                  <a:cubicBezTo>
                    <a:pt x="706" y="3899"/>
                    <a:pt x="773" y="3697"/>
                    <a:pt x="874" y="3496"/>
                  </a:cubicBezTo>
                  <a:cubicBezTo>
                    <a:pt x="1075" y="2991"/>
                    <a:pt x="1378" y="2521"/>
                    <a:pt x="1714" y="2118"/>
                  </a:cubicBezTo>
                  <a:cubicBezTo>
                    <a:pt x="1949" y="1782"/>
                    <a:pt x="2252" y="1479"/>
                    <a:pt x="2588" y="1177"/>
                  </a:cubicBezTo>
                  <a:cubicBezTo>
                    <a:pt x="2890" y="975"/>
                    <a:pt x="3193" y="807"/>
                    <a:pt x="3529" y="639"/>
                  </a:cubicBezTo>
                  <a:cubicBezTo>
                    <a:pt x="3764" y="538"/>
                    <a:pt x="3966" y="471"/>
                    <a:pt x="4234" y="437"/>
                  </a:cubicBezTo>
                  <a:cubicBezTo>
                    <a:pt x="4335" y="404"/>
                    <a:pt x="4436" y="387"/>
                    <a:pt x="4541" y="387"/>
                  </a:cubicBezTo>
                  <a:cubicBezTo>
                    <a:pt x="4646" y="387"/>
                    <a:pt x="4755" y="404"/>
                    <a:pt x="4873" y="437"/>
                  </a:cubicBezTo>
                  <a:lnTo>
                    <a:pt x="5377" y="538"/>
                  </a:lnTo>
                  <a:cubicBezTo>
                    <a:pt x="5399" y="553"/>
                    <a:pt x="5423" y="560"/>
                    <a:pt x="5446" y="560"/>
                  </a:cubicBezTo>
                  <a:cubicBezTo>
                    <a:pt x="5530" y="560"/>
                    <a:pt x="5612" y="475"/>
                    <a:pt x="5612" y="370"/>
                  </a:cubicBezTo>
                  <a:cubicBezTo>
                    <a:pt x="5747" y="303"/>
                    <a:pt x="5646" y="202"/>
                    <a:pt x="5545" y="169"/>
                  </a:cubicBezTo>
                  <a:cubicBezTo>
                    <a:pt x="5209" y="34"/>
                    <a:pt x="4806" y="1"/>
                    <a:pt x="4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080250" y="3634600"/>
              <a:ext cx="68075" cy="76475"/>
            </a:xfrm>
            <a:custGeom>
              <a:avLst/>
              <a:gdLst/>
              <a:ahLst/>
              <a:cxnLst/>
              <a:rect l="l" t="t" r="r" b="b"/>
              <a:pathLst>
                <a:path w="2723" h="3059" extrusionOk="0">
                  <a:moveTo>
                    <a:pt x="2353" y="1"/>
                  </a:moveTo>
                  <a:cubicBezTo>
                    <a:pt x="1009" y="1"/>
                    <a:pt x="1" y="1513"/>
                    <a:pt x="169" y="2756"/>
                  </a:cubicBezTo>
                  <a:cubicBezTo>
                    <a:pt x="169" y="2857"/>
                    <a:pt x="202" y="2924"/>
                    <a:pt x="236" y="2992"/>
                  </a:cubicBezTo>
                  <a:cubicBezTo>
                    <a:pt x="303" y="3025"/>
                    <a:pt x="370" y="3059"/>
                    <a:pt x="471" y="3059"/>
                  </a:cubicBezTo>
                  <a:cubicBezTo>
                    <a:pt x="538" y="3059"/>
                    <a:pt x="639" y="3025"/>
                    <a:pt x="673" y="2992"/>
                  </a:cubicBezTo>
                  <a:cubicBezTo>
                    <a:pt x="706" y="2924"/>
                    <a:pt x="740" y="2857"/>
                    <a:pt x="740" y="2756"/>
                  </a:cubicBezTo>
                  <a:lnTo>
                    <a:pt x="740" y="2185"/>
                  </a:lnTo>
                  <a:cubicBezTo>
                    <a:pt x="807" y="1916"/>
                    <a:pt x="841" y="1681"/>
                    <a:pt x="975" y="1412"/>
                  </a:cubicBezTo>
                  <a:cubicBezTo>
                    <a:pt x="1042" y="1244"/>
                    <a:pt x="1143" y="1076"/>
                    <a:pt x="1244" y="908"/>
                  </a:cubicBezTo>
                  <a:cubicBezTo>
                    <a:pt x="1345" y="807"/>
                    <a:pt x="1479" y="706"/>
                    <a:pt x="1580" y="572"/>
                  </a:cubicBezTo>
                  <a:cubicBezTo>
                    <a:pt x="1681" y="505"/>
                    <a:pt x="1748" y="471"/>
                    <a:pt x="1882" y="404"/>
                  </a:cubicBezTo>
                  <a:cubicBezTo>
                    <a:pt x="2017" y="370"/>
                    <a:pt x="2151" y="337"/>
                    <a:pt x="2219" y="337"/>
                  </a:cubicBezTo>
                  <a:lnTo>
                    <a:pt x="2555" y="337"/>
                  </a:lnTo>
                  <a:cubicBezTo>
                    <a:pt x="2655" y="337"/>
                    <a:pt x="2723" y="236"/>
                    <a:pt x="2723" y="169"/>
                  </a:cubicBezTo>
                  <a:cubicBezTo>
                    <a:pt x="2723" y="135"/>
                    <a:pt x="2723" y="68"/>
                    <a:pt x="2689" y="34"/>
                  </a:cubicBezTo>
                  <a:cubicBezTo>
                    <a:pt x="2655" y="34"/>
                    <a:pt x="2588" y="34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" name="Google Shape;304;p14"/>
          <p:cNvSpPr/>
          <p:nvPr/>
        </p:nvSpPr>
        <p:spPr>
          <a:xfrm rot="10800000">
            <a:off x="-44" y="-51"/>
            <a:ext cx="2003979" cy="1886919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4"/>
          <p:cNvSpPr/>
          <p:nvPr/>
        </p:nvSpPr>
        <p:spPr>
          <a:xfrm>
            <a:off x="11584896" y="5182356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4"/>
          <p:cNvSpPr/>
          <p:nvPr/>
        </p:nvSpPr>
        <p:spPr>
          <a:xfrm>
            <a:off x="408899" y="1948996"/>
            <a:ext cx="230463" cy="20320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4"/>
          <p:cNvSpPr/>
          <p:nvPr/>
        </p:nvSpPr>
        <p:spPr>
          <a:xfrm>
            <a:off x="11381699" y="4895396"/>
            <a:ext cx="230463" cy="20320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9899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"/>
          <p:cNvSpPr/>
          <p:nvPr/>
        </p:nvSpPr>
        <p:spPr>
          <a:xfrm>
            <a:off x="-470194" y="-107584"/>
            <a:ext cx="2183233" cy="9295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6"/>
          <p:cNvSpPr txBox="1">
            <a:spLocks noGrp="1"/>
          </p:cNvSpPr>
          <p:nvPr>
            <p:ph type="subTitle" idx="1"/>
          </p:nvPr>
        </p:nvSpPr>
        <p:spPr>
          <a:xfrm>
            <a:off x="2416005" y="1675567"/>
            <a:ext cx="41704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324" name="Google Shape;324;p16"/>
          <p:cNvSpPr txBox="1">
            <a:spLocks noGrp="1"/>
          </p:cNvSpPr>
          <p:nvPr>
            <p:ph type="title" hasCustomPrompt="1"/>
          </p:nvPr>
        </p:nvSpPr>
        <p:spPr>
          <a:xfrm>
            <a:off x="2415999" y="975500"/>
            <a:ext cx="4170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16"/>
          <p:cNvSpPr txBox="1">
            <a:spLocks noGrp="1"/>
          </p:cNvSpPr>
          <p:nvPr>
            <p:ph type="subTitle" idx="2"/>
          </p:nvPr>
        </p:nvSpPr>
        <p:spPr>
          <a:xfrm>
            <a:off x="2416005" y="3371233"/>
            <a:ext cx="41704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title" idx="3" hasCustomPrompt="1"/>
          </p:nvPr>
        </p:nvSpPr>
        <p:spPr>
          <a:xfrm>
            <a:off x="2415999" y="2671167"/>
            <a:ext cx="4170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7" name="Google Shape;327;p16"/>
          <p:cNvSpPr txBox="1">
            <a:spLocks noGrp="1"/>
          </p:cNvSpPr>
          <p:nvPr>
            <p:ph type="subTitle" idx="4"/>
          </p:nvPr>
        </p:nvSpPr>
        <p:spPr>
          <a:xfrm>
            <a:off x="2416005" y="5066900"/>
            <a:ext cx="41704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328" name="Google Shape;328;p16"/>
          <p:cNvSpPr txBox="1">
            <a:spLocks noGrp="1"/>
          </p:cNvSpPr>
          <p:nvPr>
            <p:ph type="title" idx="5" hasCustomPrompt="1"/>
          </p:nvPr>
        </p:nvSpPr>
        <p:spPr>
          <a:xfrm>
            <a:off x="2415999" y="4366833"/>
            <a:ext cx="4170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329" name="Google Shape;329;p16"/>
          <p:cNvGrpSpPr/>
          <p:nvPr/>
        </p:nvGrpSpPr>
        <p:grpSpPr>
          <a:xfrm rot="10800000">
            <a:off x="2510603" y="713666"/>
            <a:ext cx="2963933" cy="1673367"/>
            <a:chOff x="2256903" y="816487"/>
            <a:chExt cx="4630180" cy="3653639"/>
          </a:xfrm>
        </p:grpSpPr>
        <p:sp>
          <p:nvSpPr>
            <p:cNvPr id="330" name="Google Shape;330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2" name="Google Shape;332;p16"/>
          <p:cNvGrpSpPr/>
          <p:nvPr/>
        </p:nvGrpSpPr>
        <p:grpSpPr>
          <a:xfrm flipH="1">
            <a:off x="2581903" y="2591050"/>
            <a:ext cx="2963933" cy="1673367"/>
            <a:chOff x="2256903" y="816487"/>
            <a:chExt cx="4630180" cy="3653639"/>
          </a:xfrm>
        </p:grpSpPr>
        <p:sp>
          <p:nvSpPr>
            <p:cNvPr id="333" name="Google Shape;333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" name="Google Shape;335;p16"/>
          <p:cNvGrpSpPr/>
          <p:nvPr/>
        </p:nvGrpSpPr>
        <p:grpSpPr>
          <a:xfrm>
            <a:off x="2582036" y="4378717"/>
            <a:ext cx="2963933" cy="1673367"/>
            <a:chOff x="2256903" y="816487"/>
            <a:chExt cx="4630180" cy="3653639"/>
          </a:xfrm>
        </p:grpSpPr>
        <p:sp>
          <p:nvSpPr>
            <p:cNvPr id="336" name="Google Shape;336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8" name="Google Shape;338;p16"/>
          <p:cNvSpPr/>
          <p:nvPr/>
        </p:nvSpPr>
        <p:spPr>
          <a:xfrm>
            <a:off x="1407132" y="245997"/>
            <a:ext cx="252187" cy="22236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3001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>
            <a:spLocks noGrp="1"/>
          </p:cNvSpPr>
          <p:nvPr>
            <p:ph type="title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8"/>
          <p:cNvSpPr txBox="1">
            <a:spLocks noGrp="1"/>
          </p:cNvSpPr>
          <p:nvPr>
            <p:ph type="ctrTitle" idx="2"/>
          </p:nvPr>
        </p:nvSpPr>
        <p:spPr>
          <a:xfrm flipH="1">
            <a:off x="1411433" y="4166667"/>
            <a:ext cx="2574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9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2" name="Google Shape;352;p18"/>
          <p:cNvSpPr txBox="1">
            <a:spLocks noGrp="1"/>
          </p:cNvSpPr>
          <p:nvPr>
            <p:ph type="subTitle" idx="1"/>
          </p:nvPr>
        </p:nvSpPr>
        <p:spPr>
          <a:xfrm flipH="1">
            <a:off x="1411417" y="4820033"/>
            <a:ext cx="2574400" cy="1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53" name="Google Shape;353;p18"/>
          <p:cNvSpPr txBox="1">
            <a:spLocks noGrp="1"/>
          </p:cNvSpPr>
          <p:nvPr>
            <p:ph type="ctrTitle" idx="3"/>
          </p:nvPr>
        </p:nvSpPr>
        <p:spPr>
          <a:xfrm flipH="1">
            <a:off x="4752667" y="4166667"/>
            <a:ext cx="2574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4" name="Google Shape;354;p18"/>
          <p:cNvSpPr txBox="1">
            <a:spLocks noGrp="1"/>
          </p:cNvSpPr>
          <p:nvPr>
            <p:ph type="subTitle" idx="4"/>
          </p:nvPr>
        </p:nvSpPr>
        <p:spPr>
          <a:xfrm flipH="1">
            <a:off x="4752683" y="4820033"/>
            <a:ext cx="2574400" cy="1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55" name="Google Shape;355;p18"/>
          <p:cNvSpPr txBox="1">
            <a:spLocks noGrp="1"/>
          </p:cNvSpPr>
          <p:nvPr>
            <p:ph type="ctrTitle" idx="5"/>
          </p:nvPr>
        </p:nvSpPr>
        <p:spPr>
          <a:xfrm flipH="1">
            <a:off x="8083367" y="4166667"/>
            <a:ext cx="256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6" name="Google Shape;356;p18"/>
          <p:cNvSpPr txBox="1">
            <a:spLocks noGrp="1"/>
          </p:cNvSpPr>
          <p:nvPr>
            <p:ph type="subTitle" idx="6"/>
          </p:nvPr>
        </p:nvSpPr>
        <p:spPr>
          <a:xfrm flipH="1">
            <a:off x="8077351" y="4820033"/>
            <a:ext cx="2574400" cy="1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57" name="Google Shape;357;p18"/>
          <p:cNvSpPr/>
          <p:nvPr/>
        </p:nvSpPr>
        <p:spPr>
          <a:xfrm rot="10800000" flipH="1">
            <a:off x="11457343" y="2083731"/>
            <a:ext cx="869860" cy="53574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8"/>
          <p:cNvSpPr/>
          <p:nvPr/>
        </p:nvSpPr>
        <p:spPr>
          <a:xfrm rot="-5400000">
            <a:off x="11331837" y="3013345"/>
            <a:ext cx="344784" cy="30399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8"/>
          <p:cNvSpPr/>
          <p:nvPr/>
        </p:nvSpPr>
        <p:spPr>
          <a:xfrm rot="-5400000">
            <a:off x="11051645" y="3324096"/>
            <a:ext cx="230463" cy="20320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8"/>
          <p:cNvSpPr/>
          <p:nvPr/>
        </p:nvSpPr>
        <p:spPr>
          <a:xfrm rot="-5400000">
            <a:off x="-903988" y="268931"/>
            <a:ext cx="2244243" cy="955533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1" name="Google Shape;361;p18"/>
          <p:cNvGrpSpPr/>
          <p:nvPr/>
        </p:nvGrpSpPr>
        <p:grpSpPr>
          <a:xfrm rot="10172325" flipH="1">
            <a:off x="216334" y="1432200"/>
            <a:ext cx="409023" cy="635113"/>
            <a:chOff x="4452729" y="352000"/>
            <a:chExt cx="225596" cy="350302"/>
          </a:xfrm>
        </p:grpSpPr>
        <p:sp>
          <p:nvSpPr>
            <p:cNvPr id="362" name="Google Shape;362;p1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5" name="Google Shape;365;p18"/>
          <p:cNvSpPr txBox="1">
            <a:spLocks noGrp="1"/>
          </p:cNvSpPr>
          <p:nvPr>
            <p:ph type="title" idx="7" hasCustomPrompt="1"/>
          </p:nvPr>
        </p:nvSpPr>
        <p:spPr>
          <a:xfrm>
            <a:off x="2000633" y="2884833"/>
            <a:ext cx="1396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18"/>
          <p:cNvSpPr txBox="1">
            <a:spLocks noGrp="1"/>
          </p:cNvSpPr>
          <p:nvPr>
            <p:ph type="title" idx="8" hasCustomPrompt="1"/>
          </p:nvPr>
        </p:nvSpPr>
        <p:spPr>
          <a:xfrm>
            <a:off x="5388900" y="2884833"/>
            <a:ext cx="1396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18"/>
          <p:cNvSpPr txBox="1">
            <a:spLocks noGrp="1"/>
          </p:cNvSpPr>
          <p:nvPr>
            <p:ph type="title" idx="9" hasCustomPrompt="1"/>
          </p:nvPr>
        </p:nvSpPr>
        <p:spPr>
          <a:xfrm>
            <a:off x="8666583" y="2884833"/>
            <a:ext cx="1396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77286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8"/>
          <p:cNvSpPr txBox="1">
            <a:spLocks noGrp="1"/>
          </p:cNvSpPr>
          <p:nvPr>
            <p:ph type="title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28"/>
          <p:cNvSpPr/>
          <p:nvPr/>
        </p:nvSpPr>
        <p:spPr>
          <a:xfrm rot="5400000">
            <a:off x="9288307" y="3896699"/>
            <a:ext cx="869860" cy="5357461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28"/>
          <p:cNvSpPr/>
          <p:nvPr/>
        </p:nvSpPr>
        <p:spPr>
          <a:xfrm rot="-5400000">
            <a:off x="-670555" y="5594947"/>
            <a:ext cx="1985464" cy="84535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28"/>
          <p:cNvSpPr/>
          <p:nvPr/>
        </p:nvSpPr>
        <p:spPr>
          <a:xfrm rot="2469294" flipH="1">
            <a:off x="421486" y="5001778"/>
            <a:ext cx="156495" cy="156548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28"/>
          <p:cNvSpPr/>
          <p:nvPr/>
        </p:nvSpPr>
        <p:spPr>
          <a:xfrm rot="2469228" flipH="1">
            <a:off x="548549" y="4801281"/>
            <a:ext cx="119363" cy="119403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28"/>
          <p:cNvSpPr/>
          <p:nvPr/>
        </p:nvSpPr>
        <p:spPr>
          <a:xfrm rot="2469331" flipH="1">
            <a:off x="8284209" y="6093625"/>
            <a:ext cx="304240" cy="304343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1" name="Google Shape;611;p28"/>
          <p:cNvGrpSpPr/>
          <p:nvPr/>
        </p:nvGrpSpPr>
        <p:grpSpPr>
          <a:xfrm rot="5770333" flipH="1">
            <a:off x="11018653" y="513314"/>
            <a:ext cx="409016" cy="635117"/>
            <a:chOff x="4452729" y="352000"/>
            <a:chExt cx="225596" cy="350302"/>
          </a:xfrm>
        </p:grpSpPr>
        <p:sp>
          <p:nvSpPr>
            <p:cNvPr id="612" name="Google Shape;612;p2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50521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523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129CA78-0F8B-4EDE-BD14-0C1BE255B4F9}" type="datetime1">
              <a:rPr lang="id-ID" smtClean="0"/>
              <a:pPr/>
              <a:t>10/04/2021</a:t>
            </a:fld>
            <a:endParaRPr lang="id-ID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id-ID"/>
              <a:t>www.rehberlikservisim.com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329317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95E-1375-41BA-9447-4DC268366936}" type="datetimeFigureOut">
              <a:rPr lang="tr-TR" smtClean="0"/>
              <a:t>10.04.2021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5DC9-6909-42D8-B597-0ABE738A2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0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95E-1375-41BA-9447-4DC268366936}" type="datetimeFigureOut">
              <a:rPr lang="tr-TR" smtClean="0"/>
              <a:t>10.04.2021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5DC9-6909-42D8-B597-0ABE738A2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438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95E-1375-41BA-9447-4DC268366936}" type="datetimeFigureOut">
              <a:rPr lang="tr-TR" smtClean="0"/>
              <a:t>10.04.2021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5DC9-6909-42D8-B597-0ABE738A2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735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95E-1375-41BA-9447-4DC268366936}" type="datetimeFigureOut">
              <a:rPr lang="tr-TR" smtClean="0"/>
              <a:t>10.04.2021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5DC9-6909-42D8-B597-0ABE738A2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09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95E-1375-41BA-9447-4DC268366936}" type="datetimeFigureOut">
              <a:rPr lang="tr-TR" smtClean="0"/>
              <a:t>10.04.2021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5DC9-6909-42D8-B597-0ABE738A2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145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95E-1375-41BA-9447-4DC268366936}" type="datetimeFigureOut">
              <a:rPr lang="tr-TR" smtClean="0"/>
              <a:t>10.04.2021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5DC9-6909-42D8-B597-0ABE738A2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081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95E-1375-41BA-9447-4DC268366936}" type="datetimeFigureOut">
              <a:rPr lang="tr-TR" smtClean="0"/>
              <a:t>10.04.2021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5DC9-6909-42D8-B597-0ABE738A2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75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895E-1375-41BA-9447-4DC268366936}" type="datetimeFigureOut">
              <a:rPr lang="tr-TR" smtClean="0"/>
              <a:t>10.04.2021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45DC9-6909-42D8-B597-0ABE738A2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37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70153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/>
          </a:p>
        </p:txBody>
      </p:sp>
      <p:pic>
        <p:nvPicPr>
          <p:cNvPr id="4" name="Picture 4" descr="0Presentation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01" y="-618196"/>
            <a:ext cx="12227701" cy="747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1525013" y="5703469"/>
            <a:ext cx="7905805" cy="163121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tr-TR" sz="2000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SEMİNER BAŞLIYOR…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tr-TR" sz="2000" b="1" kern="0" dirty="0">
                <a:solidFill>
                  <a:srgbClr val="C0504D">
                    <a:lumMod val="60000"/>
                    <a:lumOff val="40000"/>
                  </a:srgbClr>
                </a:solidFill>
                <a:latin typeface="Arial"/>
                <a:cs typeface="Arial"/>
                <a:sym typeface="Arial"/>
              </a:rPr>
              <a:t>PSİKOLOJİK DANIŞMA SERVİSİ</a:t>
            </a:r>
          </a:p>
          <a:p>
            <a:pPr defTabSz="1219170">
              <a:buClr>
                <a:srgbClr val="000000"/>
              </a:buClr>
            </a:pPr>
            <a:endParaRPr lang="tr-TR" sz="4000" kern="0" dirty="0">
              <a:solidFill>
                <a:srgbClr val="1F497D">
                  <a:lumMod val="60000"/>
                  <a:lumOff val="40000"/>
                </a:srgb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4350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p47"/>
          <p:cNvSpPr txBox="1">
            <a:spLocks noGrp="1"/>
          </p:cNvSpPr>
          <p:nvPr>
            <p:ph type="subTitle" idx="1"/>
          </p:nvPr>
        </p:nvSpPr>
        <p:spPr>
          <a:xfrm flipH="1">
            <a:off x="2159556" y="1604797"/>
            <a:ext cx="7872880" cy="288032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tr-TR" dirty="0"/>
              <a:t>Uzun soruların 2021 </a:t>
            </a:r>
            <a:r>
              <a:rPr lang="tr-TR" dirty="0" err="1"/>
              <a:t>LGS’de</a:t>
            </a:r>
            <a:r>
              <a:rPr lang="tr-TR" dirty="0"/>
              <a:t> çıkmayacağı söylense de, her ihtimale karşı sana şu cümleyi söylemek istiyorum; uzun sorulardan korkma! Çünkü soru metni ya da soru kökünün uzun olması içerisinde daha fazla ipucu olduğunu gösterir. Bu yüzden uzun soruları mutlaka okumalısın!!!</a:t>
            </a:r>
            <a:endParaRPr dirty="0"/>
          </a:p>
        </p:txBody>
      </p:sp>
      <p:sp>
        <p:nvSpPr>
          <p:cNvPr id="1974" name="Google Shape;1974;p47"/>
          <p:cNvSpPr txBox="1">
            <a:spLocks noGrp="1"/>
          </p:cNvSpPr>
          <p:nvPr>
            <p:ph type="ctrTitle"/>
          </p:nvPr>
        </p:nvSpPr>
        <p:spPr>
          <a:xfrm flipH="1">
            <a:off x="3407702" y="5061181"/>
            <a:ext cx="5376597" cy="9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tr-TR" sz="4267" dirty="0">
                <a:latin typeface="Comic Sans MS" pitchFamily="66" charset="0"/>
              </a:rPr>
              <a:t>UZUN SORULAR</a:t>
            </a:r>
            <a:endParaRPr sz="4267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8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48"/>
          <p:cNvSpPr/>
          <p:nvPr/>
        </p:nvSpPr>
        <p:spPr>
          <a:xfrm rot="-2875111" flipH="1">
            <a:off x="607014" y="2642583"/>
            <a:ext cx="845295" cy="848941"/>
          </a:xfrm>
          <a:custGeom>
            <a:avLst/>
            <a:gdLst/>
            <a:ahLst/>
            <a:cxnLst/>
            <a:rect l="l" t="t" r="r" b="b"/>
            <a:pathLst>
              <a:path w="39007" h="34971" extrusionOk="0">
                <a:moveTo>
                  <a:pt x="27002" y="4173"/>
                </a:moveTo>
                <a:cubicBezTo>
                  <a:pt x="28109" y="4173"/>
                  <a:pt x="29216" y="4347"/>
                  <a:pt x="30307" y="4725"/>
                </a:cubicBezTo>
                <a:cubicBezTo>
                  <a:pt x="32267" y="5414"/>
                  <a:pt x="33740" y="6784"/>
                  <a:pt x="34692" y="8467"/>
                </a:cubicBezTo>
                <a:lnTo>
                  <a:pt x="34692" y="8467"/>
                </a:lnTo>
                <a:cubicBezTo>
                  <a:pt x="32334" y="6513"/>
                  <a:pt x="29020" y="5680"/>
                  <a:pt x="25801" y="5680"/>
                </a:cubicBezTo>
                <a:cubicBezTo>
                  <a:pt x="24435" y="5680"/>
                  <a:pt x="23087" y="5830"/>
                  <a:pt x="21837" y="6108"/>
                </a:cubicBezTo>
                <a:cubicBezTo>
                  <a:pt x="20899" y="6306"/>
                  <a:pt x="19961" y="6559"/>
                  <a:pt x="19028" y="6865"/>
                </a:cubicBezTo>
                <a:lnTo>
                  <a:pt x="19028" y="6865"/>
                </a:lnTo>
                <a:cubicBezTo>
                  <a:pt x="21541" y="5226"/>
                  <a:pt x="24273" y="4173"/>
                  <a:pt x="27002" y="4173"/>
                </a:cubicBezTo>
                <a:close/>
                <a:moveTo>
                  <a:pt x="24007" y="1252"/>
                </a:moveTo>
                <a:cubicBezTo>
                  <a:pt x="26899" y="1252"/>
                  <a:pt x="29656" y="2274"/>
                  <a:pt x="31833" y="4131"/>
                </a:cubicBezTo>
                <a:lnTo>
                  <a:pt x="31833" y="4131"/>
                </a:lnTo>
                <a:cubicBezTo>
                  <a:pt x="30436" y="3458"/>
                  <a:pt x="28874" y="3147"/>
                  <a:pt x="27272" y="3147"/>
                </a:cubicBezTo>
                <a:cubicBezTo>
                  <a:pt x="25371" y="3147"/>
                  <a:pt x="23414" y="3585"/>
                  <a:pt x="21607" y="4379"/>
                </a:cubicBezTo>
                <a:cubicBezTo>
                  <a:pt x="19452" y="5327"/>
                  <a:pt x="17345" y="6687"/>
                  <a:pt x="15420" y="8318"/>
                </a:cubicBezTo>
                <a:lnTo>
                  <a:pt x="15420" y="8318"/>
                </a:lnTo>
                <a:cubicBezTo>
                  <a:pt x="11855" y="10028"/>
                  <a:pt x="8541" y="12455"/>
                  <a:pt x="5927" y="15338"/>
                </a:cubicBezTo>
                <a:lnTo>
                  <a:pt x="5927" y="15338"/>
                </a:lnTo>
                <a:cubicBezTo>
                  <a:pt x="8905" y="9391"/>
                  <a:pt x="14357" y="3254"/>
                  <a:pt x="21031" y="1614"/>
                </a:cubicBezTo>
                <a:cubicBezTo>
                  <a:pt x="22026" y="1370"/>
                  <a:pt x="23025" y="1252"/>
                  <a:pt x="24007" y="1252"/>
                </a:cubicBezTo>
                <a:close/>
                <a:moveTo>
                  <a:pt x="25624" y="29682"/>
                </a:moveTo>
                <a:lnTo>
                  <a:pt x="25624" y="29682"/>
                </a:lnTo>
                <a:cubicBezTo>
                  <a:pt x="23667" y="31098"/>
                  <a:pt x="21529" y="32241"/>
                  <a:pt x="19290" y="32945"/>
                </a:cubicBezTo>
                <a:lnTo>
                  <a:pt x="19290" y="32945"/>
                </a:lnTo>
                <a:cubicBezTo>
                  <a:pt x="21579" y="31983"/>
                  <a:pt x="23743" y="30802"/>
                  <a:pt x="25624" y="29682"/>
                </a:cubicBezTo>
                <a:close/>
                <a:moveTo>
                  <a:pt x="26131" y="6878"/>
                </a:moveTo>
                <a:cubicBezTo>
                  <a:pt x="28066" y="6878"/>
                  <a:pt x="29973" y="7251"/>
                  <a:pt x="31690" y="8182"/>
                </a:cubicBezTo>
                <a:cubicBezTo>
                  <a:pt x="33720" y="9282"/>
                  <a:pt x="35157" y="10892"/>
                  <a:pt x="35953" y="12777"/>
                </a:cubicBezTo>
                <a:lnTo>
                  <a:pt x="35953" y="12777"/>
                </a:lnTo>
                <a:cubicBezTo>
                  <a:pt x="36002" y="13554"/>
                  <a:pt x="35965" y="14334"/>
                  <a:pt x="35838" y="15096"/>
                </a:cubicBezTo>
                <a:cubicBezTo>
                  <a:pt x="35314" y="18480"/>
                  <a:pt x="33488" y="21588"/>
                  <a:pt x="31340" y="24225"/>
                </a:cubicBezTo>
                <a:lnTo>
                  <a:pt x="31340" y="24225"/>
                </a:lnTo>
                <a:cubicBezTo>
                  <a:pt x="29832" y="25627"/>
                  <a:pt x="28095" y="26837"/>
                  <a:pt x="26504" y="27944"/>
                </a:cubicBezTo>
                <a:cubicBezTo>
                  <a:pt x="23162" y="30134"/>
                  <a:pt x="19533" y="31977"/>
                  <a:pt x="15615" y="33015"/>
                </a:cubicBezTo>
                <a:cubicBezTo>
                  <a:pt x="15146" y="33157"/>
                  <a:pt x="14665" y="33291"/>
                  <a:pt x="14176" y="33410"/>
                </a:cubicBezTo>
                <a:lnTo>
                  <a:pt x="14176" y="33410"/>
                </a:lnTo>
                <a:cubicBezTo>
                  <a:pt x="11643" y="32354"/>
                  <a:pt x="10247" y="29956"/>
                  <a:pt x="10487" y="27080"/>
                </a:cubicBezTo>
                <a:cubicBezTo>
                  <a:pt x="10775" y="23393"/>
                  <a:pt x="13540" y="20166"/>
                  <a:pt x="16536" y="18438"/>
                </a:cubicBezTo>
                <a:cubicBezTo>
                  <a:pt x="17343" y="17977"/>
                  <a:pt x="18150" y="17631"/>
                  <a:pt x="19014" y="17401"/>
                </a:cubicBezTo>
                <a:cubicBezTo>
                  <a:pt x="19760" y="16921"/>
                  <a:pt x="19570" y="15999"/>
                  <a:pt x="18991" y="15999"/>
                </a:cubicBezTo>
                <a:cubicBezTo>
                  <a:pt x="18943" y="15999"/>
                  <a:pt x="18893" y="16005"/>
                  <a:pt x="18841" y="16018"/>
                </a:cubicBezTo>
                <a:cubicBezTo>
                  <a:pt x="13310" y="17919"/>
                  <a:pt x="8067" y="23738"/>
                  <a:pt x="9853" y="29961"/>
                </a:cubicBezTo>
                <a:cubicBezTo>
                  <a:pt x="10336" y="31631"/>
                  <a:pt x="11259" y="32806"/>
                  <a:pt x="12449" y="33590"/>
                </a:cubicBezTo>
                <a:lnTo>
                  <a:pt x="12449" y="33590"/>
                </a:lnTo>
                <a:cubicBezTo>
                  <a:pt x="11029" y="33397"/>
                  <a:pt x="9601" y="32987"/>
                  <a:pt x="8182" y="32323"/>
                </a:cubicBezTo>
                <a:cubicBezTo>
                  <a:pt x="2586" y="29647"/>
                  <a:pt x="2867" y="23435"/>
                  <a:pt x="4652" y="18340"/>
                </a:cubicBezTo>
                <a:lnTo>
                  <a:pt x="4652" y="18340"/>
                </a:lnTo>
                <a:cubicBezTo>
                  <a:pt x="6545" y="15650"/>
                  <a:pt x="9236" y="13354"/>
                  <a:pt x="12162" y="11538"/>
                </a:cubicBezTo>
                <a:lnTo>
                  <a:pt x="12162" y="11538"/>
                </a:lnTo>
                <a:cubicBezTo>
                  <a:pt x="10386" y="13582"/>
                  <a:pt x="8909" y="15843"/>
                  <a:pt x="7894" y="18150"/>
                </a:cubicBezTo>
                <a:cubicBezTo>
                  <a:pt x="7694" y="18589"/>
                  <a:pt x="8104" y="19001"/>
                  <a:pt x="8470" y="19001"/>
                </a:cubicBezTo>
                <a:cubicBezTo>
                  <a:pt x="8632" y="19001"/>
                  <a:pt x="8785" y="18920"/>
                  <a:pt x="8874" y="18726"/>
                </a:cubicBezTo>
                <a:cubicBezTo>
                  <a:pt x="10153" y="15841"/>
                  <a:pt x="12484" y="12515"/>
                  <a:pt x="15379" y="9771"/>
                </a:cubicBezTo>
                <a:lnTo>
                  <a:pt x="15379" y="9771"/>
                </a:lnTo>
                <a:cubicBezTo>
                  <a:pt x="17114" y="8933"/>
                  <a:pt x="18861" y="8264"/>
                  <a:pt x="20512" y="7779"/>
                </a:cubicBezTo>
                <a:cubicBezTo>
                  <a:pt x="22309" y="7237"/>
                  <a:pt x="24233" y="6878"/>
                  <a:pt x="26131" y="6878"/>
                </a:cubicBezTo>
                <a:close/>
                <a:moveTo>
                  <a:pt x="36580" y="17928"/>
                </a:moveTo>
                <a:cubicBezTo>
                  <a:pt x="36516" y="18383"/>
                  <a:pt x="36423" y="18842"/>
                  <a:pt x="36299" y="19302"/>
                </a:cubicBezTo>
                <a:cubicBezTo>
                  <a:pt x="34457" y="26135"/>
                  <a:pt x="27356" y="32724"/>
                  <a:pt x="20004" y="33856"/>
                </a:cubicBezTo>
                <a:lnTo>
                  <a:pt x="20004" y="33856"/>
                </a:lnTo>
                <a:cubicBezTo>
                  <a:pt x="25003" y="32188"/>
                  <a:pt x="30994" y="27633"/>
                  <a:pt x="34427" y="22150"/>
                </a:cubicBezTo>
                <a:lnTo>
                  <a:pt x="34427" y="22150"/>
                </a:lnTo>
                <a:cubicBezTo>
                  <a:pt x="35340" y="20865"/>
                  <a:pt x="36076" y="19465"/>
                  <a:pt x="36580" y="17928"/>
                </a:cubicBezTo>
                <a:close/>
                <a:moveTo>
                  <a:pt x="2471" y="22694"/>
                </a:moveTo>
                <a:cubicBezTo>
                  <a:pt x="2283" y="24850"/>
                  <a:pt x="2556" y="26999"/>
                  <a:pt x="3515" y="28981"/>
                </a:cubicBezTo>
                <a:cubicBezTo>
                  <a:pt x="4706" y="31490"/>
                  <a:pt x="6989" y="33096"/>
                  <a:pt x="9628" y="33951"/>
                </a:cubicBezTo>
                <a:lnTo>
                  <a:pt x="9628" y="33951"/>
                </a:lnTo>
                <a:cubicBezTo>
                  <a:pt x="8185" y="33901"/>
                  <a:pt x="6770" y="33595"/>
                  <a:pt x="5474" y="32899"/>
                </a:cubicBezTo>
                <a:cubicBezTo>
                  <a:pt x="2248" y="31171"/>
                  <a:pt x="1441" y="26850"/>
                  <a:pt x="2248" y="23508"/>
                </a:cubicBezTo>
                <a:cubicBezTo>
                  <a:pt x="2314" y="23234"/>
                  <a:pt x="2388" y="22963"/>
                  <a:pt x="2471" y="22694"/>
                </a:cubicBezTo>
                <a:close/>
                <a:moveTo>
                  <a:pt x="23705" y="0"/>
                </a:moveTo>
                <a:cubicBezTo>
                  <a:pt x="22956" y="0"/>
                  <a:pt x="22197" y="57"/>
                  <a:pt x="21434" y="173"/>
                </a:cubicBezTo>
                <a:cubicBezTo>
                  <a:pt x="15038" y="1268"/>
                  <a:pt x="9623" y="7087"/>
                  <a:pt x="6338" y="12388"/>
                </a:cubicBezTo>
                <a:cubicBezTo>
                  <a:pt x="5118" y="14289"/>
                  <a:pt x="3993" y="16505"/>
                  <a:pt x="3264" y="18827"/>
                </a:cubicBezTo>
                <a:lnTo>
                  <a:pt x="3264" y="18827"/>
                </a:lnTo>
                <a:cubicBezTo>
                  <a:pt x="3213" y="18908"/>
                  <a:pt x="3162" y="18990"/>
                  <a:pt x="3112" y="19071"/>
                </a:cubicBezTo>
                <a:cubicBezTo>
                  <a:pt x="116" y="23796"/>
                  <a:pt x="1" y="31805"/>
                  <a:pt x="6108" y="34167"/>
                </a:cubicBezTo>
                <a:cubicBezTo>
                  <a:pt x="7547" y="34729"/>
                  <a:pt x="9059" y="34971"/>
                  <a:pt x="10602" y="34971"/>
                </a:cubicBezTo>
                <a:cubicBezTo>
                  <a:pt x="11609" y="34971"/>
                  <a:pt x="12629" y="34868"/>
                  <a:pt x="13650" y="34684"/>
                </a:cubicBezTo>
                <a:lnTo>
                  <a:pt x="13650" y="34684"/>
                </a:lnTo>
                <a:cubicBezTo>
                  <a:pt x="13989" y="34703"/>
                  <a:pt x="14328" y="34713"/>
                  <a:pt x="14665" y="34713"/>
                </a:cubicBezTo>
                <a:cubicBezTo>
                  <a:pt x="14873" y="34713"/>
                  <a:pt x="15081" y="34709"/>
                  <a:pt x="15287" y="34702"/>
                </a:cubicBezTo>
                <a:lnTo>
                  <a:pt x="15287" y="34702"/>
                </a:lnTo>
                <a:cubicBezTo>
                  <a:pt x="16027" y="34846"/>
                  <a:pt x="16803" y="34912"/>
                  <a:pt x="17593" y="34912"/>
                </a:cubicBezTo>
                <a:cubicBezTo>
                  <a:pt x="20706" y="34912"/>
                  <a:pt x="24042" y="33893"/>
                  <a:pt x="26274" y="32669"/>
                </a:cubicBezTo>
                <a:cubicBezTo>
                  <a:pt x="32554" y="29212"/>
                  <a:pt x="39007" y="21779"/>
                  <a:pt x="37854" y="14174"/>
                </a:cubicBezTo>
                <a:cubicBezTo>
                  <a:pt x="37741" y="13421"/>
                  <a:pt x="37555" y="12724"/>
                  <a:pt x="37307" y="12082"/>
                </a:cubicBezTo>
                <a:lnTo>
                  <a:pt x="37307" y="12082"/>
                </a:lnTo>
                <a:cubicBezTo>
                  <a:pt x="36799" y="4906"/>
                  <a:pt x="30676" y="0"/>
                  <a:pt x="237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1981;p48"/>
          <p:cNvSpPr/>
          <p:nvPr/>
        </p:nvSpPr>
        <p:spPr>
          <a:xfrm rot="20724831" flipH="1">
            <a:off x="607015" y="3986735"/>
            <a:ext cx="845295" cy="848941"/>
          </a:xfrm>
          <a:custGeom>
            <a:avLst/>
            <a:gdLst/>
            <a:ahLst/>
            <a:cxnLst/>
            <a:rect l="l" t="t" r="r" b="b"/>
            <a:pathLst>
              <a:path w="39007" h="34971" extrusionOk="0">
                <a:moveTo>
                  <a:pt x="27002" y="4173"/>
                </a:moveTo>
                <a:cubicBezTo>
                  <a:pt x="28109" y="4173"/>
                  <a:pt x="29216" y="4347"/>
                  <a:pt x="30307" y="4725"/>
                </a:cubicBezTo>
                <a:cubicBezTo>
                  <a:pt x="32267" y="5414"/>
                  <a:pt x="33740" y="6784"/>
                  <a:pt x="34692" y="8467"/>
                </a:cubicBezTo>
                <a:lnTo>
                  <a:pt x="34692" y="8467"/>
                </a:lnTo>
                <a:cubicBezTo>
                  <a:pt x="32334" y="6513"/>
                  <a:pt x="29020" y="5680"/>
                  <a:pt x="25801" y="5680"/>
                </a:cubicBezTo>
                <a:cubicBezTo>
                  <a:pt x="24435" y="5680"/>
                  <a:pt x="23087" y="5830"/>
                  <a:pt x="21837" y="6108"/>
                </a:cubicBezTo>
                <a:cubicBezTo>
                  <a:pt x="20899" y="6306"/>
                  <a:pt x="19961" y="6559"/>
                  <a:pt x="19028" y="6865"/>
                </a:cubicBezTo>
                <a:lnTo>
                  <a:pt x="19028" y="6865"/>
                </a:lnTo>
                <a:cubicBezTo>
                  <a:pt x="21541" y="5226"/>
                  <a:pt x="24273" y="4173"/>
                  <a:pt x="27002" y="4173"/>
                </a:cubicBezTo>
                <a:close/>
                <a:moveTo>
                  <a:pt x="24007" y="1252"/>
                </a:moveTo>
                <a:cubicBezTo>
                  <a:pt x="26899" y="1252"/>
                  <a:pt x="29656" y="2274"/>
                  <a:pt x="31833" y="4131"/>
                </a:cubicBezTo>
                <a:lnTo>
                  <a:pt x="31833" y="4131"/>
                </a:lnTo>
                <a:cubicBezTo>
                  <a:pt x="30436" y="3458"/>
                  <a:pt x="28874" y="3147"/>
                  <a:pt x="27272" y="3147"/>
                </a:cubicBezTo>
                <a:cubicBezTo>
                  <a:pt x="25371" y="3147"/>
                  <a:pt x="23414" y="3585"/>
                  <a:pt x="21607" y="4379"/>
                </a:cubicBezTo>
                <a:cubicBezTo>
                  <a:pt x="19452" y="5327"/>
                  <a:pt x="17345" y="6687"/>
                  <a:pt x="15420" y="8318"/>
                </a:cubicBezTo>
                <a:lnTo>
                  <a:pt x="15420" y="8318"/>
                </a:lnTo>
                <a:cubicBezTo>
                  <a:pt x="11855" y="10028"/>
                  <a:pt x="8541" y="12455"/>
                  <a:pt x="5927" y="15338"/>
                </a:cubicBezTo>
                <a:lnTo>
                  <a:pt x="5927" y="15338"/>
                </a:lnTo>
                <a:cubicBezTo>
                  <a:pt x="8905" y="9391"/>
                  <a:pt x="14357" y="3254"/>
                  <a:pt x="21031" y="1614"/>
                </a:cubicBezTo>
                <a:cubicBezTo>
                  <a:pt x="22026" y="1370"/>
                  <a:pt x="23025" y="1252"/>
                  <a:pt x="24007" y="1252"/>
                </a:cubicBezTo>
                <a:close/>
                <a:moveTo>
                  <a:pt x="25624" y="29682"/>
                </a:moveTo>
                <a:lnTo>
                  <a:pt x="25624" y="29682"/>
                </a:lnTo>
                <a:cubicBezTo>
                  <a:pt x="23667" y="31098"/>
                  <a:pt x="21529" y="32241"/>
                  <a:pt x="19290" y="32945"/>
                </a:cubicBezTo>
                <a:lnTo>
                  <a:pt x="19290" y="32945"/>
                </a:lnTo>
                <a:cubicBezTo>
                  <a:pt x="21579" y="31983"/>
                  <a:pt x="23743" y="30802"/>
                  <a:pt x="25624" y="29682"/>
                </a:cubicBezTo>
                <a:close/>
                <a:moveTo>
                  <a:pt x="26131" y="6878"/>
                </a:moveTo>
                <a:cubicBezTo>
                  <a:pt x="28066" y="6878"/>
                  <a:pt x="29973" y="7251"/>
                  <a:pt x="31690" y="8182"/>
                </a:cubicBezTo>
                <a:cubicBezTo>
                  <a:pt x="33720" y="9282"/>
                  <a:pt x="35157" y="10892"/>
                  <a:pt x="35953" y="12777"/>
                </a:cubicBezTo>
                <a:lnTo>
                  <a:pt x="35953" y="12777"/>
                </a:lnTo>
                <a:cubicBezTo>
                  <a:pt x="36002" y="13554"/>
                  <a:pt x="35965" y="14334"/>
                  <a:pt x="35838" y="15096"/>
                </a:cubicBezTo>
                <a:cubicBezTo>
                  <a:pt x="35314" y="18480"/>
                  <a:pt x="33488" y="21588"/>
                  <a:pt x="31340" y="24225"/>
                </a:cubicBezTo>
                <a:lnTo>
                  <a:pt x="31340" y="24225"/>
                </a:lnTo>
                <a:cubicBezTo>
                  <a:pt x="29832" y="25627"/>
                  <a:pt x="28095" y="26837"/>
                  <a:pt x="26504" y="27944"/>
                </a:cubicBezTo>
                <a:cubicBezTo>
                  <a:pt x="23162" y="30134"/>
                  <a:pt x="19533" y="31977"/>
                  <a:pt x="15615" y="33015"/>
                </a:cubicBezTo>
                <a:cubicBezTo>
                  <a:pt x="15146" y="33157"/>
                  <a:pt x="14665" y="33291"/>
                  <a:pt x="14176" y="33410"/>
                </a:cubicBezTo>
                <a:lnTo>
                  <a:pt x="14176" y="33410"/>
                </a:lnTo>
                <a:cubicBezTo>
                  <a:pt x="11643" y="32354"/>
                  <a:pt x="10247" y="29956"/>
                  <a:pt x="10487" y="27080"/>
                </a:cubicBezTo>
                <a:cubicBezTo>
                  <a:pt x="10775" y="23393"/>
                  <a:pt x="13540" y="20166"/>
                  <a:pt x="16536" y="18438"/>
                </a:cubicBezTo>
                <a:cubicBezTo>
                  <a:pt x="17343" y="17977"/>
                  <a:pt x="18150" y="17631"/>
                  <a:pt x="19014" y="17401"/>
                </a:cubicBezTo>
                <a:cubicBezTo>
                  <a:pt x="19760" y="16921"/>
                  <a:pt x="19570" y="15999"/>
                  <a:pt x="18991" y="15999"/>
                </a:cubicBezTo>
                <a:cubicBezTo>
                  <a:pt x="18943" y="15999"/>
                  <a:pt x="18893" y="16005"/>
                  <a:pt x="18841" y="16018"/>
                </a:cubicBezTo>
                <a:cubicBezTo>
                  <a:pt x="13310" y="17919"/>
                  <a:pt x="8067" y="23738"/>
                  <a:pt x="9853" y="29961"/>
                </a:cubicBezTo>
                <a:cubicBezTo>
                  <a:pt x="10336" y="31631"/>
                  <a:pt x="11259" y="32806"/>
                  <a:pt x="12449" y="33590"/>
                </a:cubicBezTo>
                <a:lnTo>
                  <a:pt x="12449" y="33590"/>
                </a:lnTo>
                <a:cubicBezTo>
                  <a:pt x="11029" y="33397"/>
                  <a:pt x="9601" y="32987"/>
                  <a:pt x="8182" y="32323"/>
                </a:cubicBezTo>
                <a:cubicBezTo>
                  <a:pt x="2586" y="29647"/>
                  <a:pt x="2867" y="23435"/>
                  <a:pt x="4652" y="18340"/>
                </a:cubicBezTo>
                <a:lnTo>
                  <a:pt x="4652" y="18340"/>
                </a:lnTo>
                <a:cubicBezTo>
                  <a:pt x="6545" y="15650"/>
                  <a:pt x="9236" y="13354"/>
                  <a:pt x="12162" y="11538"/>
                </a:cubicBezTo>
                <a:lnTo>
                  <a:pt x="12162" y="11538"/>
                </a:lnTo>
                <a:cubicBezTo>
                  <a:pt x="10386" y="13582"/>
                  <a:pt x="8909" y="15843"/>
                  <a:pt x="7894" y="18150"/>
                </a:cubicBezTo>
                <a:cubicBezTo>
                  <a:pt x="7694" y="18589"/>
                  <a:pt x="8104" y="19001"/>
                  <a:pt x="8470" y="19001"/>
                </a:cubicBezTo>
                <a:cubicBezTo>
                  <a:pt x="8632" y="19001"/>
                  <a:pt x="8785" y="18920"/>
                  <a:pt x="8874" y="18726"/>
                </a:cubicBezTo>
                <a:cubicBezTo>
                  <a:pt x="10153" y="15841"/>
                  <a:pt x="12484" y="12515"/>
                  <a:pt x="15379" y="9771"/>
                </a:cubicBezTo>
                <a:lnTo>
                  <a:pt x="15379" y="9771"/>
                </a:lnTo>
                <a:cubicBezTo>
                  <a:pt x="17114" y="8933"/>
                  <a:pt x="18861" y="8264"/>
                  <a:pt x="20512" y="7779"/>
                </a:cubicBezTo>
                <a:cubicBezTo>
                  <a:pt x="22309" y="7237"/>
                  <a:pt x="24233" y="6878"/>
                  <a:pt x="26131" y="6878"/>
                </a:cubicBezTo>
                <a:close/>
                <a:moveTo>
                  <a:pt x="36580" y="17928"/>
                </a:moveTo>
                <a:cubicBezTo>
                  <a:pt x="36516" y="18383"/>
                  <a:pt x="36423" y="18842"/>
                  <a:pt x="36299" y="19302"/>
                </a:cubicBezTo>
                <a:cubicBezTo>
                  <a:pt x="34457" y="26135"/>
                  <a:pt x="27356" y="32724"/>
                  <a:pt x="20004" y="33856"/>
                </a:cubicBezTo>
                <a:lnTo>
                  <a:pt x="20004" y="33856"/>
                </a:lnTo>
                <a:cubicBezTo>
                  <a:pt x="25003" y="32188"/>
                  <a:pt x="30994" y="27633"/>
                  <a:pt x="34427" y="22150"/>
                </a:cubicBezTo>
                <a:lnTo>
                  <a:pt x="34427" y="22150"/>
                </a:lnTo>
                <a:cubicBezTo>
                  <a:pt x="35340" y="20865"/>
                  <a:pt x="36076" y="19465"/>
                  <a:pt x="36580" y="17928"/>
                </a:cubicBezTo>
                <a:close/>
                <a:moveTo>
                  <a:pt x="2471" y="22694"/>
                </a:moveTo>
                <a:cubicBezTo>
                  <a:pt x="2283" y="24850"/>
                  <a:pt x="2556" y="26999"/>
                  <a:pt x="3515" y="28981"/>
                </a:cubicBezTo>
                <a:cubicBezTo>
                  <a:pt x="4706" y="31490"/>
                  <a:pt x="6989" y="33096"/>
                  <a:pt x="9628" y="33951"/>
                </a:cubicBezTo>
                <a:lnTo>
                  <a:pt x="9628" y="33951"/>
                </a:lnTo>
                <a:cubicBezTo>
                  <a:pt x="8185" y="33901"/>
                  <a:pt x="6770" y="33595"/>
                  <a:pt x="5474" y="32899"/>
                </a:cubicBezTo>
                <a:cubicBezTo>
                  <a:pt x="2248" y="31171"/>
                  <a:pt x="1441" y="26850"/>
                  <a:pt x="2248" y="23508"/>
                </a:cubicBezTo>
                <a:cubicBezTo>
                  <a:pt x="2314" y="23234"/>
                  <a:pt x="2388" y="22963"/>
                  <a:pt x="2471" y="22694"/>
                </a:cubicBezTo>
                <a:close/>
                <a:moveTo>
                  <a:pt x="23705" y="0"/>
                </a:moveTo>
                <a:cubicBezTo>
                  <a:pt x="22956" y="0"/>
                  <a:pt x="22197" y="57"/>
                  <a:pt x="21434" y="173"/>
                </a:cubicBezTo>
                <a:cubicBezTo>
                  <a:pt x="15038" y="1268"/>
                  <a:pt x="9623" y="7087"/>
                  <a:pt x="6338" y="12388"/>
                </a:cubicBezTo>
                <a:cubicBezTo>
                  <a:pt x="5118" y="14289"/>
                  <a:pt x="3993" y="16505"/>
                  <a:pt x="3264" y="18827"/>
                </a:cubicBezTo>
                <a:lnTo>
                  <a:pt x="3264" y="18827"/>
                </a:lnTo>
                <a:cubicBezTo>
                  <a:pt x="3213" y="18908"/>
                  <a:pt x="3162" y="18990"/>
                  <a:pt x="3112" y="19071"/>
                </a:cubicBezTo>
                <a:cubicBezTo>
                  <a:pt x="116" y="23796"/>
                  <a:pt x="1" y="31805"/>
                  <a:pt x="6108" y="34167"/>
                </a:cubicBezTo>
                <a:cubicBezTo>
                  <a:pt x="7547" y="34729"/>
                  <a:pt x="9059" y="34971"/>
                  <a:pt x="10602" y="34971"/>
                </a:cubicBezTo>
                <a:cubicBezTo>
                  <a:pt x="11609" y="34971"/>
                  <a:pt x="12629" y="34868"/>
                  <a:pt x="13650" y="34684"/>
                </a:cubicBezTo>
                <a:lnTo>
                  <a:pt x="13650" y="34684"/>
                </a:lnTo>
                <a:cubicBezTo>
                  <a:pt x="13989" y="34703"/>
                  <a:pt x="14328" y="34713"/>
                  <a:pt x="14665" y="34713"/>
                </a:cubicBezTo>
                <a:cubicBezTo>
                  <a:pt x="14873" y="34713"/>
                  <a:pt x="15081" y="34709"/>
                  <a:pt x="15287" y="34702"/>
                </a:cubicBezTo>
                <a:lnTo>
                  <a:pt x="15287" y="34702"/>
                </a:lnTo>
                <a:cubicBezTo>
                  <a:pt x="16027" y="34846"/>
                  <a:pt x="16803" y="34912"/>
                  <a:pt x="17593" y="34912"/>
                </a:cubicBezTo>
                <a:cubicBezTo>
                  <a:pt x="20706" y="34912"/>
                  <a:pt x="24042" y="33893"/>
                  <a:pt x="26274" y="32669"/>
                </a:cubicBezTo>
                <a:cubicBezTo>
                  <a:pt x="32554" y="29212"/>
                  <a:pt x="39007" y="21779"/>
                  <a:pt x="37854" y="14174"/>
                </a:cubicBezTo>
                <a:cubicBezTo>
                  <a:pt x="37741" y="13421"/>
                  <a:pt x="37555" y="12724"/>
                  <a:pt x="37307" y="12082"/>
                </a:cubicBezTo>
                <a:lnTo>
                  <a:pt x="37307" y="12082"/>
                </a:lnTo>
                <a:cubicBezTo>
                  <a:pt x="36799" y="4906"/>
                  <a:pt x="30676" y="0"/>
                  <a:pt x="237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79" name="Google Shape;1979;p48"/>
          <p:cNvSpPr txBox="1">
            <a:spLocks noGrp="1"/>
          </p:cNvSpPr>
          <p:nvPr>
            <p:ph type="title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tr-TR" dirty="0">
                <a:latin typeface="Comic Sans MS" pitchFamily="66" charset="0"/>
              </a:rPr>
              <a:t>İNATLAŞMA BOŞ BIRAK</a:t>
            </a:r>
            <a:endParaRPr dirty="0">
              <a:latin typeface="Comic Sans MS" pitchFamily="66" charset="0"/>
            </a:endParaRPr>
          </a:p>
        </p:txBody>
      </p:sp>
      <p:grpSp>
        <p:nvGrpSpPr>
          <p:cNvPr id="1982" name="Google Shape;1982;p48"/>
          <p:cNvGrpSpPr/>
          <p:nvPr/>
        </p:nvGrpSpPr>
        <p:grpSpPr>
          <a:xfrm rot="1535242">
            <a:off x="10256035" y="786862"/>
            <a:ext cx="1069496" cy="763607"/>
            <a:chOff x="3301275" y="1275300"/>
            <a:chExt cx="552425" cy="394425"/>
          </a:xfrm>
        </p:grpSpPr>
        <p:sp>
          <p:nvSpPr>
            <p:cNvPr id="1983" name="Google Shape;1983;p48"/>
            <p:cNvSpPr/>
            <p:nvPr/>
          </p:nvSpPr>
          <p:spPr>
            <a:xfrm>
              <a:off x="3343125" y="1275300"/>
              <a:ext cx="386300" cy="277875"/>
            </a:xfrm>
            <a:custGeom>
              <a:avLst/>
              <a:gdLst/>
              <a:ahLst/>
              <a:cxnLst/>
              <a:rect l="l" t="t" r="r" b="b"/>
              <a:pathLst>
                <a:path w="15452" h="11115" extrusionOk="0">
                  <a:moveTo>
                    <a:pt x="8707" y="1"/>
                  </a:moveTo>
                  <a:cubicBezTo>
                    <a:pt x="7928" y="1"/>
                    <a:pt x="7133" y="139"/>
                    <a:pt x="6341" y="381"/>
                  </a:cubicBezTo>
                  <a:cubicBezTo>
                    <a:pt x="4353" y="988"/>
                    <a:pt x="2825" y="2662"/>
                    <a:pt x="1800" y="4398"/>
                  </a:cubicBezTo>
                  <a:cubicBezTo>
                    <a:pt x="628" y="6386"/>
                    <a:pt x="1" y="8813"/>
                    <a:pt x="1068" y="11010"/>
                  </a:cubicBezTo>
                  <a:cubicBezTo>
                    <a:pt x="1110" y="11052"/>
                    <a:pt x="1151" y="11115"/>
                    <a:pt x="1214" y="11115"/>
                  </a:cubicBezTo>
                  <a:cubicBezTo>
                    <a:pt x="1277" y="11115"/>
                    <a:pt x="1361" y="11094"/>
                    <a:pt x="1423" y="11094"/>
                  </a:cubicBezTo>
                  <a:cubicBezTo>
                    <a:pt x="1570" y="11010"/>
                    <a:pt x="1549" y="10822"/>
                    <a:pt x="1444" y="10822"/>
                  </a:cubicBezTo>
                  <a:cubicBezTo>
                    <a:pt x="1047" y="10738"/>
                    <a:pt x="1068" y="9002"/>
                    <a:pt x="1047" y="8541"/>
                  </a:cubicBezTo>
                  <a:cubicBezTo>
                    <a:pt x="1005" y="7349"/>
                    <a:pt x="1235" y="6386"/>
                    <a:pt x="1779" y="5340"/>
                  </a:cubicBezTo>
                  <a:cubicBezTo>
                    <a:pt x="2679" y="3666"/>
                    <a:pt x="4039" y="1930"/>
                    <a:pt x="5755" y="1093"/>
                  </a:cubicBezTo>
                  <a:cubicBezTo>
                    <a:pt x="6623" y="673"/>
                    <a:pt x="7587" y="440"/>
                    <a:pt x="8540" y="440"/>
                  </a:cubicBezTo>
                  <a:cubicBezTo>
                    <a:pt x="9676" y="440"/>
                    <a:pt x="10796" y="771"/>
                    <a:pt x="11718" y="1511"/>
                  </a:cubicBezTo>
                  <a:cubicBezTo>
                    <a:pt x="13183" y="2683"/>
                    <a:pt x="13810" y="4524"/>
                    <a:pt x="14647" y="6114"/>
                  </a:cubicBezTo>
                  <a:cubicBezTo>
                    <a:pt x="14714" y="6240"/>
                    <a:pt x="14824" y="6293"/>
                    <a:pt x="14939" y="6293"/>
                  </a:cubicBezTo>
                  <a:cubicBezTo>
                    <a:pt x="15186" y="6293"/>
                    <a:pt x="15452" y="6051"/>
                    <a:pt x="15338" y="5779"/>
                  </a:cubicBezTo>
                  <a:cubicBezTo>
                    <a:pt x="14522" y="4085"/>
                    <a:pt x="13601" y="2202"/>
                    <a:pt x="12053" y="1072"/>
                  </a:cubicBezTo>
                  <a:cubicBezTo>
                    <a:pt x="11021" y="317"/>
                    <a:pt x="9883" y="1"/>
                    <a:pt x="8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8"/>
            <p:cNvSpPr/>
            <p:nvPr/>
          </p:nvSpPr>
          <p:spPr>
            <a:xfrm>
              <a:off x="3457675" y="1395675"/>
              <a:ext cx="195625" cy="131000"/>
            </a:xfrm>
            <a:custGeom>
              <a:avLst/>
              <a:gdLst/>
              <a:ahLst/>
              <a:cxnLst/>
              <a:rect l="l" t="t" r="r" b="b"/>
              <a:pathLst>
                <a:path w="7825" h="5240" extrusionOk="0">
                  <a:moveTo>
                    <a:pt x="4130" y="1"/>
                  </a:moveTo>
                  <a:cubicBezTo>
                    <a:pt x="3670" y="1"/>
                    <a:pt x="3152" y="129"/>
                    <a:pt x="2554" y="420"/>
                  </a:cubicBezTo>
                  <a:cubicBezTo>
                    <a:pt x="1173" y="1090"/>
                    <a:pt x="1" y="3810"/>
                    <a:pt x="1026" y="5170"/>
                  </a:cubicBezTo>
                  <a:cubicBezTo>
                    <a:pt x="1045" y="5220"/>
                    <a:pt x="1076" y="5240"/>
                    <a:pt x="1110" y="5240"/>
                  </a:cubicBezTo>
                  <a:cubicBezTo>
                    <a:pt x="1189" y="5240"/>
                    <a:pt x="1280" y="5127"/>
                    <a:pt x="1235" y="5024"/>
                  </a:cubicBezTo>
                  <a:cubicBezTo>
                    <a:pt x="524" y="3873"/>
                    <a:pt x="1445" y="1990"/>
                    <a:pt x="2219" y="1132"/>
                  </a:cubicBezTo>
                  <a:cubicBezTo>
                    <a:pt x="2705" y="607"/>
                    <a:pt x="3296" y="361"/>
                    <a:pt x="3889" y="361"/>
                  </a:cubicBezTo>
                  <a:cubicBezTo>
                    <a:pt x="4599" y="361"/>
                    <a:pt x="5313" y="713"/>
                    <a:pt x="5860" y="1362"/>
                  </a:cubicBezTo>
                  <a:cubicBezTo>
                    <a:pt x="6341" y="1927"/>
                    <a:pt x="6697" y="2659"/>
                    <a:pt x="7136" y="3266"/>
                  </a:cubicBezTo>
                  <a:cubicBezTo>
                    <a:pt x="7201" y="3361"/>
                    <a:pt x="7289" y="3400"/>
                    <a:pt x="7377" y="3400"/>
                  </a:cubicBezTo>
                  <a:cubicBezTo>
                    <a:pt x="7601" y="3400"/>
                    <a:pt x="7824" y="3145"/>
                    <a:pt x="7659" y="2889"/>
                  </a:cubicBezTo>
                  <a:cubicBezTo>
                    <a:pt x="6551" y="1396"/>
                    <a:pt x="5652" y="1"/>
                    <a:pt x="4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8"/>
            <p:cNvSpPr/>
            <p:nvPr/>
          </p:nvSpPr>
          <p:spPr>
            <a:xfrm>
              <a:off x="3628225" y="1462125"/>
              <a:ext cx="55350" cy="43650"/>
            </a:xfrm>
            <a:custGeom>
              <a:avLst/>
              <a:gdLst/>
              <a:ahLst/>
              <a:cxnLst/>
              <a:rect l="l" t="t" r="r" b="b"/>
              <a:pathLst>
                <a:path w="2214" h="1746" extrusionOk="0">
                  <a:moveTo>
                    <a:pt x="1205" y="0"/>
                  </a:moveTo>
                  <a:cubicBezTo>
                    <a:pt x="973" y="0"/>
                    <a:pt x="743" y="51"/>
                    <a:pt x="544" y="169"/>
                  </a:cubicBezTo>
                  <a:cubicBezTo>
                    <a:pt x="21" y="441"/>
                    <a:pt x="0" y="1131"/>
                    <a:pt x="21" y="1654"/>
                  </a:cubicBezTo>
                  <a:cubicBezTo>
                    <a:pt x="21" y="1715"/>
                    <a:pt x="79" y="1746"/>
                    <a:pt x="139" y="1746"/>
                  </a:cubicBezTo>
                  <a:cubicBezTo>
                    <a:pt x="204" y="1746"/>
                    <a:pt x="272" y="1709"/>
                    <a:pt x="272" y="1633"/>
                  </a:cubicBezTo>
                  <a:cubicBezTo>
                    <a:pt x="293" y="1215"/>
                    <a:pt x="377" y="734"/>
                    <a:pt x="753" y="503"/>
                  </a:cubicBezTo>
                  <a:cubicBezTo>
                    <a:pt x="853" y="443"/>
                    <a:pt x="961" y="420"/>
                    <a:pt x="1072" y="420"/>
                  </a:cubicBezTo>
                  <a:cubicBezTo>
                    <a:pt x="1383" y="420"/>
                    <a:pt x="1720" y="598"/>
                    <a:pt x="1967" y="629"/>
                  </a:cubicBezTo>
                  <a:cubicBezTo>
                    <a:pt x="1974" y="630"/>
                    <a:pt x="1980" y="630"/>
                    <a:pt x="1986" y="630"/>
                  </a:cubicBezTo>
                  <a:cubicBezTo>
                    <a:pt x="2179" y="630"/>
                    <a:pt x="2213" y="333"/>
                    <a:pt x="2071" y="231"/>
                  </a:cubicBezTo>
                  <a:cubicBezTo>
                    <a:pt x="1822" y="89"/>
                    <a:pt x="1511" y="0"/>
                    <a:pt x="1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8"/>
            <p:cNvSpPr/>
            <p:nvPr/>
          </p:nvSpPr>
          <p:spPr>
            <a:xfrm>
              <a:off x="3664300" y="1430425"/>
              <a:ext cx="74300" cy="43775"/>
            </a:xfrm>
            <a:custGeom>
              <a:avLst/>
              <a:gdLst/>
              <a:ahLst/>
              <a:cxnLst/>
              <a:rect l="l" t="t" r="r" b="b"/>
              <a:pathLst>
                <a:path w="2972" h="1751" extrusionOk="0">
                  <a:moveTo>
                    <a:pt x="2041" y="1"/>
                  </a:moveTo>
                  <a:cubicBezTo>
                    <a:pt x="1670" y="1"/>
                    <a:pt x="1274" y="109"/>
                    <a:pt x="984" y="223"/>
                  </a:cubicBezTo>
                  <a:cubicBezTo>
                    <a:pt x="315" y="495"/>
                    <a:pt x="1" y="955"/>
                    <a:pt x="43" y="1688"/>
                  </a:cubicBezTo>
                  <a:cubicBezTo>
                    <a:pt x="43" y="1730"/>
                    <a:pt x="79" y="1751"/>
                    <a:pt x="118" y="1751"/>
                  </a:cubicBezTo>
                  <a:cubicBezTo>
                    <a:pt x="158" y="1751"/>
                    <a:pt x="200" y="1730"/>
                    <a:pt x="210" y="1688"/>
                  </a:cubicBezTo>
                  <a:cubicBezTo>
                    <a:pt x="315" y="934"/>
                    <a:pt x="754" y="621"/>
                    <a:pt x="1486" y="516"/>
                  </a:cubicBezTo>
                  <a:cubicBezTo>
                    <a:pt x="1586" y="508"/>
                    <a:pt x="1683" y="503"/>
                    <a:pt x="1779" y="503"/>
                  </a:cubicBezTo>
                  <a:cubicBezTo>
                    <a:pt x="1945" y="503"/>
                    <a:pt x="2109" y="518"/>
                    <a:pt x="2281" y="558"/>
                  </a:cubicBezTo>
                  <a:cubicBezTo>
                    <a:pt x="2491" y="621"/>
                    <a:pt x="2533" y="809"/>
                    <a:pt x="2742" y="851"/>
                  </a:cubicBezTo>
                  <a:cubicBezTo>
                    <a:pt x="2805" y="851"/>
                    <a:pt x="2867" y="830"/>
                    <a:pt x="2909" y="767"/>
                  </a:cubicBezTo>
                  <a:cubicBezTo>
                    <a:pt x="2909" y="746"/>
                    <a:pt x="2930" y="746"/>
                    <a:pt x="2930" y="725"/>
                  </a:cubicBezTo>
                  <a:cubicBezTo>
                    <a:pt x="2972" y="642"/>
                    <a:pt x="2972" y="537"/>
                    <a:pt x="2951" y="453"/>
                  </a:cubicBezTo>
                  <a:cubicBezTo>
                    <a:pt x="2771" y="115"/>
                    <a:pt x="2420" y="1"/>
                    <a:pt x="2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8"/>
            <p:cNvSpPr/>
            <p:nvPr/>
          </p:nvSpPr>
          <p:spPr>
            <a:xfrm>
              <a:off x="3714275" y="1405325"/>
              <a:ext cx="67800" cy="29575"/>
            </a:xfrm>
            <a:custGeom>
              <a:avLst/>
              <a:gdLst/>
              <a:ahLst/>
              <a:cxnLst/>
              <a:rect l="l" t="t" r="r" b="b"/>
              <a:pathLst>
                <a:path w="2712" h="1183" extrusionOk="0">
                  <a:moveTo>
                    <a:pt x="1614" y="1"/>
                  </a:moveTo>
                  <a:cubicBezTo>
                    <a:pt x="998" y="1"/>
                    <a:pt x="344" y="444"/>
                    <a:pt x="31" y="1018"/>
                  </a:cubicBezTo>
                  <a:cubicBezTo>
                    <a:pt x="1" y="1095"/>
                    <a:pt x="71" y="1183"/>
                    <a:pt x="144" y="1183"/>
                  </a:cubicBezTo>
                  <a:cubicBezTo>
                    <a:pt x="171" y="1183"/>
                    <a:pt x="197" y="1171"/>
                    <a:pt x="220" y="1143"/>
                  </a:cubicBezTo>
                  <a:cubicBezTo>
                    <a:pt x="527" y="809"/>
                    <a:pt x="1006" y="551"/>
                    <a:pt x="1459" y="551"/>
                  </a:cubicBezTo>
                  <a:cubicBezTo>
                    <a:pt x="1715" y="551"/>
                    <a:pt x="1962" y="633"/>
                    <a:pt x="2166" y="830"/>
                  </a:cubicBezTo>
                  <a:cubicBezTo>
                    <a:pt x="2222" y="880"/>
                    <a:pt x="2290" y="902"/>
                    <a:pt x="2358" y="902"/>
                  </a:cubicBezTo>
                  <a:cubicBezTo>
                    <a:pt x="2540" y="902"/>
                    <a:pt x="2712" y="741"/>
                    <a:pt x="2605" y="558"/>
                  </a:cubicBezTo>
                  <a:cubicBezTo>
                    <a:pt x="2345" y="163"/>
                    <a:pt x="1986" y="1"/>
                    <a:pt x="1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8"/>
            <p:cNvSpPr/>
            <p:nvPr/>
          </p:nvSpPr>
          <p:spPr>
            <a:xfrm>
              <a:off x="3592125" y="1489850"/>
              <a:ext cx="100500" cy="72850"/>
            </a:xfrm>
            <a:custGeom>
              <a:avLst/>
              <a:gdLst/>
              <a:ahLst/>
              <a:cxnLst/>
              <a:rect l="l" t="t" r="r" b="b"/>
              <a:pathLst>
                <a:path w="4020" h="2914" extrusionOk="0">
                  <a:moveTo>
                    <a:pt x="1593" y="1"/>
                  </a:moveTo>
                  <a:cubicBezTo>
                    <a:pt x="1573" y="1"/>
                    <a:pt x="1550" y="7"/>
                    <a:pt x="1528" y="22"/>
                  </a:cubicBezTo>
                  <a:cubicBezTo>
                    <a:pt x="607" y="629"/>
                    <a:pt x="0" y="2052"/>
                    <a:pt x="1193" y="2721"/>
                  </a:cubicBezTo>
                  <a:cubicBezTo>
                    <a:pt x="1423" y="2854"/>
                    <a:pt x="1704" y="2914"/>
                    <a:pt x="2002" y="2914"/>
                  </a:cubicBezTo>
                  <a:cubicBezTo>
                    <a:pt x="2735" y="2914"/>
                    <a:pt x="3562" y="2552"/>
                    <a:pt x="3934" y="2031"/>
                  </a:cubicBezTo>
                  <a:cubicBezTo>
                    <a:pt x="4019" y="1911"/>
                    <a:pt x="3910" y="1778"/>
                    <a:pt x="3787" y="1778"/>
                  </a:cubicBezTo>
                  <a:cubicBezTo>
                    <a:pt x="3760" y="1778"/>
                    <a:pt x="3731" y="1785"/>
                    <a:pt x="3704" y="1801"/>
                  </a:cubicBezTo>
                  <a:cubicBezTo>
                    <a:pt x="3178" y="2112"/>
                    <a:pt x="2488" y="2370"/>
                    <a:pt x="1872" y="2370"/>
                  </a:cubicBezTo>
                  <a:cubicBezTo>
                    <a:pt x="1826" y="2370"/>
                    <a:pt x="1781" y="2368"/>
                    <a:pt x="1737" y="2366"/>
                  </a:cubicBezTo>
                  <a:cubicBezTo>
                    <a:pt x="1298" y="2345"/>
                    <a:pt x="1005" y="2114"/>
                    <a:pt x="900" y="1696"/>
                  </a:cubicBezTo>
                  <a:cubicBezTo>
                    <a:pt x="733" y="1068"/>
                    <a:pt x="1193" y="545"/>
                    <a:pt x="1632" y="169"/>
                  </a:cubicBezTo>
                  <a:cubicBezTo>
                    <a:pt x="1753" y="134"/>
                    <a:pt x="1689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8"/>
            <p:cNvSpPr/>
            <p:nvPr/>
          </p:nvSpPr>
          <p:spPr>
            <a:xfrm>
              <a:off x="3684100" y="1481675"/>
              <a:ext cx="113625" cy="83900"/>
            </a:xfrm>
            <a:custGeom>
              <a:avLst/>
              <a:gdLst/>
              <a:ahLst/>
              <a:cxnLst/>
              <a:rect l="l" t="t" r="r" b="b"/>
              <a:pathLst>
                <a:path w="4545" h="3356" extrusionOk="0">
                  <a:moveTo>
                    <a:pt x="3585" y="0"/>
                  </a:moveTo>
                  <a:cubicBezTo>
                    <a:pt x="3449" y="0"/>
                    <a:pt x="3302" y="109"/>
                    <a:pt x="3331" y="265"/>
                  </a:cubicBezTo>
                  <a:cubicBezTo>
                    <a:pt x="3498" y="1102"/>
                    <a:pt x="3184" y="1751"/>
                    <a:pt x="2577" y="2316"/>
                  </a:cubicBezTo>
                  <a:cubicBezTo>
                    <a:pt x="2222" y="2651"/>
                    <a:pt x="1803" y="2776"/>
                    <a:pt x="1301" y="2797"/>
                  </a:cubicBezTo>
                  <a:cubicBezTo>
                    <a:pt x="1275" y="2799"/>
                    <a:pt x="1250" y="2800"/>
                    <a:pt x="1226" y="2800"/>
                  </a:cubicBezTo>
                  <a:cubicBezTo>
                    <a:pt x="683" y="2800"/>
                    <a:pt x="555" y="2363"/>
                    <a:pt x="234" y="2002"/>
                  </a:cubicBezTo>
                  <a:cubicBezTo>
                    <a:pt x="210" y="1978"/>
                    <a:pt x="179" y="1968"/>
                    <a:pt x="149" y="1968"/>
                  </a:cubicBezTo>
                  <a:cubicBezTo>
                    <a:pt x="73" y="1968"/>
                    <a:pt x="1" y="2032"/>
                    <a:pt x="46" y="2107"/>
                  </a:cubicBezTo>
                  <a:cubicBezTo>
                    <a:pt x="381" y="2693"/>
                    <a:pt x="171" y="2986"/>
                    <a:pt x="925" y="3258"/>
                  </a:cubicBezTo>
                  <a:cubicBezTo>
                    <a:pt x="1126" y="3322"/>
                    <a:pt x="1337" y="3355"/>
                    <a:pt x="1546" y="3355"/>
                  </a:cubicBezTo>
                  <a:cubicBezTo>
                    <a:pt x="1880" y="3355"/>
                    <a:pt x="2211" y="3270"/>
                    <a:pt x="2494" y="3090"/>
                  </a:cubicBezTo>
                  <a:cubicBezTo>
                    <a:pt x="3498" y="2525"/>
                    <a:pt x="4544" y="1207"/>
                    <a:pt x="3749" y="77"/>
                  </a:cubicBezTo>
                  <a:cubicBezTo>
                    <a:pt x="3709" y="24"/>
                    <a:pt x="3648" y="0"/>
                    <a:pt x="3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8"/>
            <p:cNvSpPr/>
            <p:nvPr/>
          </p:nvSpPr>
          <p:spPr>
            <a:xfrm>
              <a:off x="3778525" y="1404550"/>
              <a:ext cx="75175" cy="99625"/>
            </a:xfrm>
            <a:custGeom>
              <a:avLst/>
              <a:gdLst/>
              <a:ahLst/>
              <a:cxnLst/>
              <a:rect l="l" t="t" r="r" b="b"/>
              <a:pathLst>
                <a:path w="3007" h="3985" extrusionOk="0">
                  <a:moveTo>
                    <a:pt x="1085" y="0"/>
                  </a:moveTo>
                  <a:cubicBezTo>
                    <a:pt x="744" y="0"/>
                    <a:pt x="404" y="115"/>
                    <a:pt x="140" y="358"/>
                  </a:cubicBezTo>
                  <a:cubicBezTo>
                    <a:pt x="1" y="480"/>
                    <a:pt x="107" y="630"/>
                    <a:pt x="218" y="630"/>
                  </a:cubicBezTo>
                  <a:cubicBezTo>
                    <a:pt x="241" y="630"/>
                    <a:pt x="265" y="624"/>
                    <a:pt x="286" y="609"/>
                  </a:cubicBezTo>
                  <a:cubicBezTo>
                    <a:pt x="440" y="499"/>
                    <a:pt x="610" y="451"/>
                    <a:pt x="782" y="451"/>
                  </a:cubicBezTo>
                  <a:cubicBezTo>
                    <a:pt x="1195" y="451"/>
                    <a:pt x="1619" y="724"/>
                    <a:pt x="1855" y="1049"/>
                  </a:cubicBezTo>
                  <a:cubicBezTo>
                    <a:pt x="2232" y="1551"/>
                    <a:pt x="2148" y="2137"/>
                    <a:pt x="1918" y="2660"/>
                  </a:cubicBezTo>
                  <a:cubicBezTo>
                    <a:pt x="1991" y="2751"/>
                    <a:pt x="1969" y="2810"/>
                    <a:pt x="1893" y="2810"/>
                  </a:cubicBezTo>
                  <a:cubicBezTo>
                    <a:pt x="1881" y="2810"/>
                    <a:pt x="1869" y="2809"/>
                    <a:pt x="1855" y="2806"/>
                  </a:cubicBezTo>
                  <a:cubicBezTo>
                    <a:pt x="1813" y="2827"/>
                    <a:pt x="1793" y="2827"/>
                    <a:pt x="1751" y="2848"/>
                  </a:cubicBezTo>
                  <a:cubicBezTo>
                    <a:pt x="1646" y="2911"/>
                    <a:pt x="1541" y="2974"/>
                    <a:pt x="1437" y="3037"/>
                  </a:cubicBezTo>
                  <a:cubicBezTo>
                    <a:pt x="1305" y="3119"/>
                    <a:pt x="992" y="3344"/>
                    <a:pt x="783" y="3344"/>
                  </a:cubicBezTo>
                  <a:cubicBezTo>
                    <a:pt x="726" y="3344"/>
                    <a:pt x="677" y="3328"/>
                    <a:pt x="642" y="3288"/>
                  </a:cubicBezTo>
                  <a:cubicBezTo>
                    <a:pt x="586" y="3239"/>
                    <a:pt x="512" y="3216"/>
                    <a:pt x="438" y="3216"/>
                  </a:cubicBezTo>
                  <a:cubicBezTo>
                    <a:pt x="291" y="3216"/>
                    <a:pt x="147" y="3309"/>
                    <a:pt x="161" y="3476"/>
                  </a:cubicBezTo>
                  <a:cubicBezTo>
                    <a:pt x="195" y="3859"/>
                    <a:pt x="423" y="3985"/>
                    <a:pt x="698" y="3985"/>
                  </a:cubicBezTo>
                  <a:cubicBezTo>
                    <a:pt x="919" y="3985"/>
                    <a:pt x="1169" y="3904"/>
                    <a:pt x="1374" y="3811"/>
                  </a:cubicBezTo>
                  <a:cubicBezTo>
                    <a:pt x="1625" y="3685"/>
                    <a:pt x="1834" y="3539"/>
                    <a:pt x="2106" y="3434"/>
                  </a:cubicBezTo>
                  <a:cubicBezTo>
                    <a:pt x="2441" y="3267"/>
                    <a:pt x="2567" y="2911"/>
                    <a:pt x="2692" y="2555"/>
                  </a:cubicBezTo>
                  <a:cubicBezTo>
                    <a:pt x="3006" y="1718"/>
                    <a:pt x="2734" y="840"/>
                    <a:pt x="2023" y="317"/>
                  </a:cubicBezTo>
                  <a:cubicBezTo>
                    <a:pt x="1754" y="110"/>
                    <a:pt x="1419" y="0"/>
                    <a:pt x="10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8"/>
            <p:cNvSpPr/>
            <p:nvPr/>
          </p:nvSpPr>
          <p:spPr>
            <a:xfrm>
              <a:off x="3464525" y="1514450"/>
              <a:ext cx="61200" cy="37975"/>
            </a:xfrm>
            <a:custGeom>
              <a:avLst/>
              <a:gdLst/>
              <a:ahLst/>
              <a:cxnLst/>
              <a:rect l="l" t="t" r="r" b="b"/>
              <a:pathLst>
                <a:path w="2448" h="1519" extrusionOk="0">
                  <a:moveTo>
                    <a:pt x="2238" y="1"/>
                  </a:moveTo>
                  <a:cubicBezTo>
                    <a:pt x="1757" y="1"/>
                    <a:pt x="1296" y="1"/>
                    <a:pt x="857" y="231"/>
                  </a:cubicBezTo>
                  <a:cubicBezTo>
                    <a:pt x="501" y="419"/>
                    <a:pt x="292" y="921"/>
                    <a:pt x="83" y="1256"/>
                  </a:cubicBezTo>
                  <a:cubicBezTo>
                    <a:pt x="1" y="1387"/>
                    <a:pt x="99" y="1519"/>
                    <a:pt x="226" y="1519"/>
                  </a:cubicBezTo>
                  <a:cubicBezTo>
                    <a:pt x="261" y="1519"/>
                    <a:pt x="298" y="1509"/>
                    <a:pt x="334" y="1486"/>
                  </a:cubicBezTo>
                  <a:cubicBezTo>
                    <a:pt x="585" y="1277"/>
                    <a:pt x="689" y="1026"/>
                    <a:pt x="878" y="733"/>
                  </a:cubicBezTo>
                  <a:cubicBezTo>
                    <a:pt x="1129" y="294"/>
                    <a:pt x="1819" y="294"/>
                    <a:pt x="2259" y="294"/>
                  </a:cubicBezTo>
                  <a:cubicBezTo>
                    <a:pt x="2447" y="273"/>
                    <a:pt x="2426" y="1"/>
                    <a:pt x="2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8"/>
            <p:cNvSpPr/>
            <p:nvPr/>
          </p:nvSpPr>
          <p:spPr>
            <a:xfrm>
              <a:off x="3397325" y="1533775"/>
              <a:ext cx="80775" cy="34900"/>
            </a:xfrm>
            <a:custGeom>
              <a:avLst/>
              <a:gdLst/>
              <a:ahLst/>
              <a:cxnLst/>
              <a:rect l="l" t="t" r="r" b="b"/>
              <a:pathLst>
                <a:path w="3231" h="1396" extrusionOk="0">
                  <a:moveTo>
                    <a:pt x="2236" y="0"/>
                  </a:moveTo>
                  <a:cubicBezTo>
                    <a:pt x="2145" y="0"/>
                    <a:pt x="2043" y="23"/>
                    <a:pt x="1955" y="23"/>
                  </a:cubicBezTo>
                  <a:cubicBezTo>
                    <a:pt x="1704" y="23"/>
                    <a:pt x="1432" y="44"/>
                    <a:pt x="1180" y="85"/>
                  </a:cubicBezTo>
                  <a:cubicBezTo>
                    <a:pt x="595" y="232"/>
                    <a:pt x="218" y="567"/>
                    <a:pt x="51" y="1132"/>
                  </a:cubicBezTo>
                  <a:cubicBezTo>
                    <a:pt x="1" y="1293"/>
                    <a:pt x="120" y="1395"/>
                    <a:pt x="243" y="1395"/>
                  </a:cubicBezTo>
                  <a:cubicBezTo>
                    <a:pt x="328" y="1395"/>
                    <a:pt x="414" y="1347"/>
                    <a:pt x="448" y="1236"/>
                  </a:cubicBezTo>
                  <a:cubicBezTo>
                    <a:pt x="636" y="671"/>
                    <a:pt x="1118" y="483"/>
                    <a:pt x="1683" y="399"/>
                  </a:cubicBezTo>
                  <a:cubicBezTo>
                    <a:pt x="1789" y="383"/>
                    <a:pt x="1885" y="370"/>
                    <a:pt x="1976" y="370"/>
                  </a:cubicBezTo>
                  <a:cubicBezTo>
                    <a:pt x="2118" y="370"/>
                    <a:pt x="2246" y="402"/>
                    <a:pt x="2373" y="504"/>
                  </a:cubicBezTo>
                  <a:cubicBezTo>
                    <a:pt x="2582" y="671"/>
                    <a:pt x="2854" y="692"/>
                    <a:pt x="3085" y="692"/>
                  </a:cubicBezTo>
                  <a:cubicBezTo>
                    <a:pt x="3231" y="671"/>
                    <a:pt x="3231" y="504"/>
                    <a:pt x="3126" y="483"/>
                  </a:cubicBezTo>
                  <a:cubicBezTo>
                    <a:pt x="2561" y="378"/>
                    <a:pt x="2687" y="274"/>
                    <a:pt x="2394" y="44"/>
                  </a:cubicBezTo>
                  <a:cubicBezTo>
                    <a:pt x="2352" y="10"/>
                    <a:pt x="2297" y="0"/>
                    <a:pt x="2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8"/>
            <p:cNvSpPr/>
            <p:nvPr/>
          </p:nvSpPr>
          <p:spPr>
            <a:xfrm>
              <a:off x="3301275" y="1548900"/>
              <a:ext cx="111975" cy="76725"/>
            </a:xfrm>
            <a:custGeom>
              <a:avLst/>
              <a:gdLst/>
              <a:ahLst/>
              <a:cxnLst/>
              <a:rect l="l" t="t" r="r" b="b"/>
              <a:pathLst>
                <a:path w="4479" h="3069" extrusionOk="0">
                  <a:moveTo>
                    <a:pt x="3313" y="1"/>
                  </a:moveTo>
                  <a:cubicBezTo>
                    <a:pt x="2741" y="1"/>
                    <a:pt x="2114" y="210"/>
                    <a:pt x="1779" y="464"/>
                  </a:cubicBezTo>
                  <a:cubicBezTo>
                    <a:pt x="1047" y="987"/>
                    <a:pt x="1" y="2201"/>
                    <a:pt x="942" y="3017"/>
                  </a:cubicBezTo>
                  <a:cubicBezTo>
                    <a:pt x="983" y="3053"/>
                    <a:pt x="1030" y="3069"/>
                    <a:pt x="1077" y="3069"/>
                  </a:cubicBezTo>
                  <a:cubicBezTo>
                    <a:pt x="1245" y="3069"/>
                    <a:pt x="1413" y="2866"/>
                    <a:pt x="1298" y="2703"/>
                  </a:cubicBezTo>
                  <a:cubicBezTo>
                    <a:pt x="880" y="1991"/>
                    <a:pt x="1675" y="1259"/>
                    <a:pt x="2198" y="882"/>
                  </a:cubicBezTo>
                  <a:cubicBezTo>
                    <a:pt x="2449" y="673"/>
                    <a:pt x="2700" y="631"/>
                    <a:pt x="3014" y="610"/>
                  </a:cubicBezTo>
                  <a:cubicBezTo>
                    <a:pt x="3187" y="598"/>
                    <a:pt x="3498" y="527"/>
                    <a:pt x="3767" y="527"/>
                  </a:cubicBezTo>
                  <a:cubicBezTo>
                    <a:pt x="3954" y="527"/>
                    <a:pt x="4121" y="562"/>
                    <a:pt x="4206" y="673"/>
                  </a:cubicBezTo>
                  <a:cubicBezTo>
                    <a:pt x="4233" y="705"/>
                    <a:pt x="4264" y="718"/>
                    <a:pt x="4295" y="718"/>
                  </a:cubicBezTo>
                  <a:cubicBezTo>
                    <a:pt x="4388" y="718"/>
                    <a:pt x="4478" y="600"/>
                    <a:pt x="4416" y="506"/>
                  </a:cubicBezTo>
                  <a:cubicBezTo>
                    <a:pt x="4209" y="140"/>
                    <a:pt x="3779" y="1"/>
                    <a:pt x="3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8"/>
            <p:cNvSpPr/>
            <p:nvPr/>
          </p:nvSpPr>
          <p:spPr>
            <a:xfrm>
              <a:off x="3307550" y="1616550"/>
              <a:ext cx="88825" cy="53175"/>
            </a:xfrm>
            <a:custGeom>
              <a:avLst/>
              <a:gdLst/>
              <a:ahLst/>
              <a:cxnLst/>
              <a:rect l="l" t="t" r="r" b="b"/>
              <a:pathLst>
                <a:path w="3553" h="2127" extrusionOk="0">
                  <a:moveTo>
                    <a:pt x="616" y="1"/>
                  </a:moveTo>
                  <a:cubicBezTo>
                    <a:pt x="599" y="1"/>
                    <a:pt x="582" y="6"/>
                    <a:pt x="566" y="18"/>
                  </a:cubicBezTo>
                  <a:cubicBezTo>
                    <a:pt x="252" y="311"/>
                    <a:pt x="1" y="583"/>
                    <a:pt x="43" y="1001"/>
                  </a:cubicBezTo>
                  <a:cubicBezTo>
                    <a:pt x="64" y="1378"/>
                    <a:pt x="503" y="1796"/>
                    <a:pt x="859" y="1964"/>
                  </a:cubicBezTo>
                  <a:cubicBezTo>
                    <a:pt x="1101" y="2076"/>
                    <a:pt x="1351" y="2127"/>
                    <a:pt x="1600" y="2127"/>
                  </a:cubicBezTo>
                  <a:cubicBezTo>
                    <a:pt x="2274" y="2127"/>
                    <a:pt x="2938" y="1756"/>
                    <a:pt x="3411" y="1252"/>
                  </a:cubicBezTo>
                  <a:cubicBezTo>
                    <a:pt x="3553" y="1128"/>
                    <a:pt x="3440" y="915"/>
                    <a:pt x="3276" y="915"/>
                  </a:cubicBezTo>
                  <a:cubicBezTo>
                    <a:pt x="3246" y="915"/>
                    <a:pt x="3214" y="922"/>
                    <a:pt x="3181" y="938"/>
                  </a:cubicBezTo>
                  <a:cubicBezTo>
                    <a:pt x="2700" y="1168"/>
                    <a:pt x="2240" y="1440"/>
                    <a:pt x="1717" y="1566"/>
                  </a:cubicBezTo>
                  <a:cubicBezTo>
                    <a:pt x="1630" y="1588"/>
                    <a:pt x="1544" y="1598"/>
                    <a:pt x="1460" y="1598"/>
                  </a:cubicBezTo>
                  <a:cubicBezTo>
                    <a:pt x="741" y="1598"/>
                    <a:pt x="206" y="839"/>
                    <a:pt x="712" y="164"/>
                  </a:cubicBezTo>
                  <a:cubicBezTo>
                    <a:pt x="763" y="96"/>
                    <a:pt x="690" y="1"/>
                    <a:pt x="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8"/>
            <p:cNvSpPr/>
            <p:nvPr/>
          </p:nvSpPr>
          <p:spPr>
            <a:xfrm>
              <a:off x="3390350" y="1598900"/>
              <a:ext cx="117050" cy="70350"/>
            </a:xfrm>
            <a:custGeom>
              <a:avLst/>
              <a:gdLst/>
              <a:ahLst/>
              <a:cxnLst/>
              <a:rect l="l" t="t" r="r" b="b"/>
              <a:pathLst>
                <a:path w="4682" h="2814" extrusionOk="0">
                  <a:moveTo>
                    <a:pt x="3792" y="0"/>
                  </a:moveTo>
                  <a:cubicBezTo>
                    <a:pt x="3693" y="0"/>
                    <a:pt x="3598" y="73"/>
                    <a:pt x="3573" y="201"/>
                  </a:cubicBezTo>
                  <a:cubicBezTo>
                    <a:pt x="3552" y="493"/>
                    <a:pt x="3677" y="682"/>
                    <a:pt x="3656" y="975"/>
                  </a:cubicBezTo>
                  <a:cubicBezTo>
                    <a:pt x="3615" y="1393"/>
                    <a:pt x="3154" y="1770"/>
                    <a:pt x="2819" y="1979"/>
                  </a:cubicBezTo>
                  <a:cubicBezTo>
                    <a:pt x="2447" y="2218"/>
                    <a:pt x="2068" y="2330"/>
                    <a:pt x="1692" y="2330"/>
                  </a:cubicBezTo>
                  <a:cubicBezTo>
                    <a:pt x="1180" y="2330"/>
                    <a:pt x="675" y="2123"/>
                    <a:pt x="204" y="1749"/>
                  </a:cubicBezTo>
                  <a:cubicBezTo>
                    <a:pt x="183" y="1722"/>
                    <a:pt x="157" y="1710"/>
                    <a:pt x="132" y="1710"/>
                  </a:cubicBezTo>
                  <a:cubicBezTo>
                    <a:pt x="62" y="1710"/>
                    <a:pt x="1" y="1808"/>
                    <a:pt x="79" y="1916"/>
                  </a:cubicBezTo>
                  <a:cubicBezTo>
                    <a:pt x="597" y="2464"/>
                    <a:pt x="1265" y="2813"/>
                    <a:pt x="1973" y="2813"/>
                  </a:cubicBezTo>
                  <a:cubicBezTo>
                    <a:pt x="2292" y="2813"/>
                    <a:pt x="2620" y="2742"/>
                    <a:pt x="2945" y="2586"/>
                  </a:cubicBezTo>
                  <a:cubicBezTo>
                    <a:pt x="3928" y="2126"/>
                    <a:pt x="4682" y="1100"/>
                    <a:pt x="3970" y="96"/>
                  </a:cubicBezTo>
                  <a:cubicBezTo>
                    <a:pt x="3921" y="30"/>
                    <a:pt x="3856" y="0"/>
                    <a:pt x="3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8"/>
            <p:cNvSpPr/>
            <p:nvPr/>
          </p:nvSpPr>
          <p:spPr>
            <a:xfrm>
              <a:off x="3480350" y="1569450"/>
              <a:ext cx="92450" cy="60975"/>
            </a:xfrm>
            <a:custGeom>
              <a:avLst/>
              <a:gdLst/>
              <a:ahLst/>
              <a:cxnLst/>
              <a:rect l="l" t="t" r="r" b="b"/>
              <a:pathLst>
                <a:path w="3698" h="2439" extrusionOk="0">
                  <a:moveTo>
                    <a:pt x="2860" y="0"/>
                  </a:moveTo>
                  <a:cubicBezTo>
                    <a:pt x="2752" y="0"/>
                    <a:pt x="2648" y="109"/>
                    <a:pt x="2693" y="228"/>
                  </a:cubicBezTo>
                  <a:cubicBezTo>
                    <a:pt x="2965" y="835"/>
                    <a:pt x="2839" y="1943"/>
                    <a:pt x="1960" y="1964"/>
                  </a:cubicBezTo>
                  <a:cubicBezTo>
                    <a:pt x="1834" y="1969"/>
                    <a:pt x="1698" y="1975"/>
                    <a:pt x="1559" y="1975"/>
                  </a:cubicBezTo>
                  <a:cubicBezTo>
                    <a:pt x="1126" y="1975"/>
                    <a:pt x="661" y="1925"/>
                    <a:pt x="328" y="1671"/>
                  </a:cubicBezTo>
                  <a:cubicBezTo>
                    <a:pt x="297" y="1656"/>
                    <a:pt x="265" y="1649"/>
                    <a:pt x="235" y="1649"/>
                  </a:cubicBezTo>
                  <a:cubicBezTo>
                    <a:pt x="102" y="1649"/>
                    <a:pt x="0" y="1779"/>
                    <a:pt x="119" y="1881"/>
                  </a:cubicBezTo>
                  <a:cubicBezTo>
                    <a:pt x="453" y="2215"/>
                    <a:pt x="1131" y="2438"/>
                    <a:pt x="1724" y="2438"/>
                  </a:cubicBezTo>
                  <a:cubicBezTo>
                    <a:pt x="1985" y="2438"/>
                    <a:pt x="2229" y="2395"/>
                    <a:pt x="2421" y="2299"/>
                  </a:cubicBezTo>
                  <a:cubicBezTo>
                    <a:pt x="3216" y="1881"/>
                    <a:pt x="3697" y="793"/>
                    <a:pt x="2986" y="60"/>
                  </a:cubicBezTo>
                  <a:cubicBezTo>
                    <a:pt x="2950" y="18"/>
                    <a:pt x="2905" y="0"/>
                    <a:pt x="2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8"/>
            <p:cNvSpPr/>
            <p:nvPr/>
          </p:nvSpPr>
          <p:spPr>
            <a:xfrm>
              <a:off x="3512100" y="1520200"/>
              <a:ext cx="36225" cy="48825"/>
            </a:xfrm>
            <a:custGeom>
              <a:avLst/>
              <a:gdLst/>
              <a:ahLst/>
              <a:cxnLst/>
              <a:rect l="l" t="t" r="r" b="b"/>
              <a:pathLst>
                <a:path w="1449" h="1953" extrusionOk="0">
                  <a:moveTo>
                    <a:pt x="347" y="0"/>
                  </a:moveTo>
                  <a:cubicBezTo>
                    <a:pt x="271" y="0"/>
                    <a:pt x="190" y="14"/>
                    <a:pt x="105" y="43"/>
                  </a:cubicBezTo>
                  <a:cubicBezTo>
                    <a:pt x="0" y="64"/>
                    <a:pt x="21" y="210"/>
                    <a:pt x="146" y="210"/>
                  </a:cubicBezTo>
                  <a:cubicBezTo>
                    <a:pt x="157" y="209"/>
                    <a:pt x="166" y="209"/>
                    <a:pt x="176" y="209"/>
                  </a:cubicBezTo>
                  <a:cubicBezTo>
                    <a:pt x="550" y="209"/>
                    <a:pt x="669" y="595"/>
                    <a:pt x="649" y="921"/>
                  </a:cubicBezTo>
                  <a:cubicBezTo>
                    <a:pt x="628" y="1214"/>
                    <a:pt x="523" y="1424"/>
                    <a:pt x="356" y="1654"/>
                  </a:cubicBezTo>
                  <a:cubicBezTo>
                    <a:pt x="260" y="1768"/>
                    <a:pt x="391" y="1952"/>
                    <a:pt x="526" y="1952"/>
                  </a:cubicBezTo>
                  <a:cubicBezTo>
                    <a:pt x="539" y="1952"/>
                    <a:pt x="552" y="1950"/>
                    <a:pt x="565" y="1947"/>
                  </a:cubicBezTo>
                  <a:cubicBezTo>
                    <a:pt x="1449" y="1697"/>
                    <a:pt x="1203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8"/>
            <p:cNvSpPr/>
            <p:nvPr/>
          </p:nvSpPr>
          <p:spPr>
            <a:xfrm>
              <a:off x="3523975" y="1548875"/>
              <a:ext cx="40975" cy="40050"/>
            </a:xfrm>
            <a:custGeom>
              <a:avLst/>
              <a:gdLst/>
              <a:ahLst/>
              <a:cxnLst/>
              <a:rect l="l" t="t" r="r" b="b"/>
              <a:pathLst>
                <a:path w="1639" h="1602" extrusionOk="0">
                  <a:moveTo>
                    <a:pt x="314" y="1"/>
                  </a:moveTo>
                  <a:cubicBezTo>
                    <a:pt x="96" y="1"/>
                    <a:pt x="0" y="263"/>
                    <a:pt x="215" y="360"/>
                  </a:cubicBezTo>
                  <a:cubicBezTo>
                    <a:pt x="467" y="465"/>
                    <a:pt x="697" y="570"/>
                    <a:pt x="843" y="737"/>
                  </a:cubicBezTo>
                  <a:cubicBezTo>
                    <a:pt x="1011" y="946"/>
                    <a:pt x="990" y="1239"/>
                    <a:pt x="1073" y="1448"/>
                  </a:cubicBezTo>
                  <a:cubicBezTo>
                    <a:pt x="1120" y="1541"/>
                    <a:pt x="1211" y="1602"/>
                    <a:pt x="1298" y="1602"/>
                  </a:cubicBezTo>
                  <a:cubicBezTo>
                    <a:pt x="1367" y="1602"/>
                    <a:pt x="1434" y="1563"/>
                    <a:pt x="1471" y="1469"/>
                  </a:cubicBezTo>
                  <a:cubicBezTo>
                    <a:pt x="1638" y="1114"/>
                    <a:pt x="1513" y="695"/>
                    <a:pt x="1241" y="423"/>
                  </a:cubicBezTo>
                  <a:cubicBezTo>
                    <a:pt x="1011" y="193"/>
                    <a:pt x="676" y="88"/>
                    <a:pt x="362" y="5"/>
                  </a:cubicBezTo>
                  <a:cubicBezTo>
                    <a:pt x="345" y="2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8"/>
            <p:cNvSpPr/>
            <p:nvPr/>
          </p:nvSpPr>
          <p:spPr>
            <a:xfrm>
              <a:off x="3427875" y="1359325"/>
              <a:ext cx="276100" cy="186025"/>
            </a:xfrm>
            <a:custGeom>
              <a:avLst/>
              <a:gdLst/>
              <a:ahLst/>
              <a:cxnLst/>
              <a:rect l="l" t="t" r="r" b="b"/>
              <a:pathLst>
                <a:path w="11044" h="7441" extrusionOk="0">
                  <a:moveTo>
                    <a:pt x="4739" y="0"/>
                  </a:moveTo>
                  <a:cubicBezTo>
                    <a:pt x="3999" y="0"/>
                    <a:pt x="3265" y="190"/>
                    <a:pt x="2553" y="682"/>
                  </a:cubicBezTo>
                  <a:cubicBezTo>
                    <a:pt x="1444" y="1456"/>
                    <a:pt x="314" y="3151"/>
                    <a:pt x="293" y="4511"/>
                  </a:cubicBezTo>
                  <a:cubicBezTo>
                    <a:pt x="293" y="5327"/>
                    <a:pt x="0" y="7147"/>
                    <a:pt x="1046" y="7440"/>
                  </a:cubicBezTo>
                  <a:cubicBezTo>
                    <a:pt x="1130" y="7440"/>
                    <a:pt x="1172" y="7335"/>
                    <a:pt x="1109" y="7315"/>
                  </a:cubicBezTo>
                  <a:cubicBezTo>
                    <a:pt x="356" y="6812"/>
                    <a:pt x="586" y="5222"/>
                    <a:pt x="607" y="4448"/>
                  </a:cubicBezTo>
                  <a:cubicBezTo>
                    <a:pt x="670" y="2879"/>
                    <a:pt x="2072" y="1351"/>
                    <a:pt x="3306" y="535"/>
                  </a:cubicBezTo>
                  <a:cubicBezTo>
                    <a:pt x="3762" y="233"/>
                    <a:pt x="4297" y="107"/>
                    <a:pt x="4862" y="107"/>
                  </a:cubicBezTo>
                  <a:cubicBezTo>
                    <a:pt x="6451" y="107"/>
                    <a:pt x="8282" y="1105"/>
                    <a:pt x="9269" y="2000"/>
                  </a:cubicBezTo>
                  <a:cubicBezTo>
                    <a:pt x="9981" y="2628"/>
                    <a:pt x="9897" y="3799"/>
                    <a:pt x="10692" y="4302"/>
                  </a:cubicBezTo>
                  <a:cubicBezTo>
                    <a:pt x="10721" y="4320"/>
                    <a:pt x="10752" y="4328"/>
                    <a:pt x="10782" y="4328"/>
                  </a:cubicBezTo>
                  <a:cubicBezTo>
                    <a:pt x="10922" y="4328"/>
                    <a:pt x="11043" y="4147"/>
                    <a:pt x="10922" y="4009"/>
                  </a:cubicBezTo>
                  <a:cubicBezTo>
                    <a:pt x="10357" y="3465"/>
                    <a:pt x="10190" y="2670"/>
                    <a:pt x="9709" y="2084"/>
                  </a:cubicBezTo>
                  <a:cubicBezTo>
                    <a:pt x="9249" y="1477"/>
                    <a:pt x="8495" y="1079"/>
                    <a:pt x="7805" y="786"/>
                  </a:cubicBezTo>
                  <a:cubicBezTo>
                    <a:pt x="6798" y="362"/>
                    <a:pt x="5762" y="0"/>
                    <a:pt x="4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8"/>
            <p:cNvSpPr/>
            <p:nvPr/>
          </p:nvSpPr>
          <p:spPr>
            <a:xfrm>
              <a:off x="3394400" y="1317700"/>
              <a:ext cx="143875" cy="237525"/>
            </a:xfrm>
            <a:custGeom>
              <a:avLst/>
              <a:gdLst/>
              <a:ahLst/>
              <a:cxnLst/>
              <a:rect l="l" t="t" r="r" b="b"/>
              <a:pathLst>
                <a:path w="5755" h="9501" extrusionOk="0">
                  <a:moveTo>
                    <a:pt x="5274" y="1"/>
                  </a:moveTo>
                  <a:cubicBezTo>
                    <a:pt x="3443" y="1"/>
                    <a:pt x="2135" y="1690"/>
                    <a:pt x="1214" y="3121"/>
                  </a:cubicBezTo>
                  <a:cubicBezTo>
                    <a:pt x="733" y="3874"/>
                    <a:pt x="314" y="4627"/>
                    <a:pt x="126" y="5527"/>
                  </a:cubicBezTo>
                  <a:cubicBezTo>
                    <a:pt x="21" y="6050"/>
                    <a:pt x="42" y="6573"/>
                    <a:pt x="21" y="7096"/>
                  </a:cubicBezTo>
                  <a:cubicBezTo>
                    <a:pt x="0" y="7871"/>
                    <a:pt x="377" y="8666"/>
                    <a:pt x="314" y="9419"/>
                  </a:cubicBezTo>
                  <a:cubicBezTo>
                    <a:pt x="314" y="9474"/>
                    <a:pt x="349" y="9500"/>
                    <a:pt x="385" y="9500"/>
                  </a:cubicBezTo>
                  <a:cubicBezTo>
                    <a:pt x="417" y="9500"/>
                    <a:pt x="451" y="9479"/>
                    <a:pt x="461" y="9440"/>
                  </a:cubicBezTo>
                  <a:cubicBezTo>
                    <a:pt x="691" y="8519"/>
                    <a:pt x="335" y="7661"/>
                    <a:pt x="356" y="6720"/>
                  </a:cubicBezTo>
                  <a:cubicBezTo>
                    <a:pt x="419" y="5674"/>
                    <a:pt x="649" y="4774"/>
                    <a:pt x="1172" y="3874"/>
                  </a:cubicBezTo>
                  <a:cubicBezTo>
                    <a:pt x="2197" y="2117"/>
                    <a:pt x="3453" y="338"/>
                    <a:pt x="5650" y="192"/>
                  </a:cubicBezTo>
                  <a:cubicBezTo>
                    <a:pt x="5754" y="192"/>
                    <a:pt x="5754" y="24"/>
                    <a:pt x="5650" y="24"/>
                  </a:cubicBezTo>
                  <a:cubicBezTo>
                    <a:pt x="5522" y="8"/>
                    <a:pt x="5397" y="1"/>
                    <a:pt x="5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48"/>
            <p:cNvSpPr/>
            <p:nvPr/>
          </p:nvSpPr>
          <p:spPr>
            <a:xfrm>
              <a:off x="3544525" y="1324050"/>
              <a:ext cx="177600" cy="120925"/>
            </a:xfrm>
            <a:custGeom>
              <a:avLst/>
              <a:gdLst/>
              <a:ahLst/>
              <a:cxnLst/>
              <a:rect l="l" t="t" r="r" b="b"/>
              <a:pathLst>
                <a:path w="7104" h="4837" extrusionOk="0">
                  <a:moveTo>
                    <a:pt x="63" y="0"/>
                  </a:moveTo>
                  <a:cubicBezTo>
                    <a:pt x="0" y="42"/>
                    <a:pt x="0" y="84"/>
                    <a:pt x="63" y="84"/>
                  </a:cubicBezTo>
                  <a:cubicBezTo>
                    <a:pt x="1465" y="147"/>
                    <a:pt x="2804" y="816"/>
                    <a:pt x="3976" y="1549"/>
                  </a:cubicBezTo>
                  <a:cubicBezTo>
                    <a:pt x="5315" y="2386"/>
                    <a:pt x="5838" y="3725"/>
                    <a:pt x="6863" y="4792"/>
                  </a:cubicBezTo>
                  <a:cubicBezTo>
                    <a:pt x="6889" y="4823"/>
                    <a:pt x="6917" y="4836"/>
                    <a:pt x="6945" y="4836"/>
                  </a:cubicBezTo>
                  <a:cubicBezTo>
                    <a:pt x="7029" y="4836"/>
                    <a:pt x="7104" y="4714"/>
                    <a:pt x="7072" y="4604"/>
                  </a:cubicBezTo>
                  <a:cubicBezTo>
                    <a:pt x="5712" y="1925"/>
                    <a:pt x="3139" y="42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02" name="Google Shape;2002;p48"/>
          <p:cNvGrpSpPr/>
          <p:nvPr/>
        </p:nvGrpSpPr>
        <p:grpSpPr>
          <a:xfrm>
            <a:off x="10846618" y="5915701"/>
            <a:ext cx="456167" cy="483833"/>
            <a:chOff x="2638525" y="4006350"/>
            <a:chExt cx="342125" cy="362875"/>
          </a:xfrm>
        </p:grpSpPr>
        <p:sp>
          <p:nvSpPr>
            <p:cNvPr id="2003" name="Google Shape;2003;p48"/>
            <p:cNvSpPr/>
            <p:nvPr/>
          </p:nvSpPr>
          <p:spPr>
            <a:xfrm>
              <a:off x="2751525" y="4006350"/>
              <a:ext cx="107900" cy="153550"/>
            </a:xfrm>
            <a:custGeom>
              <a:avLst/>
              <a:gdLst/>
              <a:ahLst/>
              <a:cxnLst/>
              <a:rect l="l" t="t" r="r" b="b"/>
              <a:pathLst>
                <a:path w="4316" h="6142" extrusionOk="0">
                  <a:moveTo>
                    <a:pt x="804" y="1"/>
                  </a:moveTo>
                  <a:cubicBezTo>
                    <a:pt x="666" y="1"/>
                    <a:pt x="542" y="60"/>
                    <a:pt x="439" y="193"/>
                  </a:cubicBezTo>
                  <a:cubicBezTo>
                    <a:pt x="0" y="758"/>
                    <a:pt x="188" y="1867"/>
                    <a:pt x="230" y="2516"/>
                  </a:cubicBezTo>
                  <a:cubicBezTo>
                    <a:pt x="314" y="3625"/>
                    <a:pt x="314" y="4796"/>
                    <a:pt x="398" y="5905"/>
                  </a:cubicBezTo>
                  <a:cubicBezTo>
                    <a:pt x="398" y="6063"/>
                    <a:pt x="519" y="6142"/>
                    <a:pt x="634" y="6142"/>
                  </a:cubicBezTo>
                  <a:cubicBezTo>
                    <a:pt x="733" y="6142"/>
                    <a:pt x="827" y="6084"/>
                    <a:pt x="837" y="5968"/>
                  </a:cubicBezTo>
                  <a:cubicBezTo>
                    <a:pt x="942" y="4482"/>
                    <a:pt x="816" y="3039"/>
                    <a:pt x="753" y="1553"/>
                  </a:cubicBezTo>
                  <a:cubicBezTo>
                    <a:pt x="753" y="1410"/>
                    <a:pt x="692" y="688"/>
                    <a:pt x="935" y="688"/>
                  </a:cubicBezTo>
                  <a:cubicBezTo>
                    <a:pt x="976" y="688"/>
                    <a:pt x="1027" y="709"/>
                    <a:pt x="1088" y="758"/>
                  </a:cubicBezTo>
                  <a:cubicBezTo>
                    <a:pt x="1402" y="1030"/>
                    <a:pt x="1716" y="1574"/>
                    <a:pt x="1988" y="1888"/>
                  </a:cubicBezTo>
                  <a:cubicBezTo>
                    <a:pt x="2741" y="2808"/>
                    <a:pt x="2971" y="4085"/>
                    <a:pt x="3892" y="4859"/>
                  </a:cubicBezTo>
                  <a:cubicBezTo>
                    <a:pt x="3940" y="4902"/>
                    <a:pt x="3992" y="4920"/>
                    <a:pt x="4042" y="4920"/>
                  </a:cubicBezTo>
                  <a:cubicBezTo>
                    <a:pt x="4188" y="4920"/>
                    <a:pt x="4315" y="4764"/>
                    <a:pt x="4268" y="4608"/>
                  </a:cubicBezTo>
                  <a:cubicBezTo>
                    <a:pt x="4045" y="3956"/>
                    <a:pt x="1929" y="1"/>
                    <a:pt x="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8"/>
            <p:cNvSpPr/>
            <p:nvPr/>
          </p:nvSpPr>
          <p:spPr>
            <a:xfrm>
              <a:off x="2638525" y="4152650"/>
              <a:ext cx="149700" cy="96650"/>
            </a:xfrm>
            <a:custGeom>
              <a:avLst/>
              <a:gdLst/>
              <a:ahLst/>
              <a:cxnLst/>
              <a:rect l="l" t="t" r="r" b="b"/>
              <a:pathLst>
                <a:path w="5988" h="3866" extrusionOk="0">
                  <a:moveTo>
                    <a:pt x="4733" y="0"/>
                  </a:moveTo>
                  <a:cubicBezTo>
                    <a:pt x="4699" y="0"/>
                    <a:pt x="4663" y="10"/>
                    <a:pt x="4625" y="32"/>
                  </a:cubicBezTo>
                  <a:cubicBezTo>
                    <a:pt x="3579" y="660"/>
                    <a:pt x="1" y="1183"/>
                    <a:pt x="147" y="2962"/>
                  </a:cubicBezTo>
                  <a:cubicBezTo>
                    <a:pt x="231" y="3757"/>
                    <a:pt x="1695" y="3757"/>
                    <a:pt x="2198" y="3757"/>
                  </a:cubicBezTo>
                  <a:cubicBezTo>
                    <a:pt x="2817" y="3757"/>
                    <a:pt x="3388" y="3714"/>
                    <a:pt x="3966" y="3714"/>
                  </a:cubicBezTo>
                  <a:cubicBezTo>
                    <a:pt x="4462" y="3714"/>
                    <a:pt x="4963" y="3745"/>
                    <a:pt x="5503" y="3861"/>
                  </a:cubicBezTo>
                  <a:cubicBezTo>
                    <a:pt x="5524" y="3864"/>
                    <a:pt x="5543" y="3866"/>
                    <a:pt x="5561" y="3866"/>
                  </a:cubicBezTo>
                  <a:cubicBezTo>
                    <a:pt x="5910" y="3866"/>
                    <a:pt x="5988" y="3331"/>
                    <a:pt x="5650" y="3192"/>
                  </a:cubicBezTo>
                  <a:cubicBezTo>
                    <a:pt x="5110" y="3017"/>
                    <a:pt x="4570" y="2943"/>
                    <a:pt x="4024" y="2943"/>
                  </a:cubicBezTo>
                  <a:cubicBezTo>
                    <a:pt x="3786" y="2943"/>
                    <a:pt x="3547" y="2957"/>
                    <a:pt x="3307" y="2982"/>
                  </a:cubicBezTo>
                  <a:cubicBezTo>
                    <a:pt x="3214" y="2998"/>
                    <a:pt x="2779" y="3031"/>
                    <a:pt x="2303" y="3031"/>
                  </a:cubicBezTo>
                  <a:cubicBezTo>
                    <a:pt x="1493" y="3031"/>
                    <a:pt x="562" y="2936"/>
                    <a:pt x="984" y="2501"/>
                  </a:cubicBezTo>
                  <a:cubicBezTo>
                    <a:pt x="1465" y="1999"/>
                    <a:pt x="2218" y="1727"/>
                    <a:pt x="2846" y="1476"/>
                  </a:cubicBezTo>
                  <a:cubicBezTo>
                    <a:pt x="3495" y="1183"/>
                    <a:pt x="4353" y="974"/>
                    <a:pt x="4876" y="451"/>
                  </a:cubicBezTo>
                  <a:cubicBezTo>
                    <a:pt x="5036" y="309"/>
                    <a:pt x="4924" y="0"/>
                    <a:pt x="4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8"/>
            <p:cNvSpPr/>
            <p:nvPr/>
          </p:nvSpPr>
          <p:spPr>
            <a:xfrm>
              <a:off x="2761450" y="4236700"/>
              <a:ext cx="91050" cy="132525"/>
            </a:xfrm>
            <a:custGeom>
              <a:avLst/>
              <a:gdLst/>
              <a:ahLst/>
              <a:cxnLst/>
              <a:rect l="l" t="t" r="r" b="b"/>
              <a:pathLst>
                <a:path w="3642" h="5301" extrusionOk="0">
                  <a:moveTo>
                    <a:pt x="179" y="1"/>
                  </a:moveTo>
                  <a:cubicBezTo>
                    <a:pt x="117" y="1"/>
                    <a:pt x="63" y="39"/>
                    <a:pt x="63" y="123"/>
                  </a:cubicBezTo>
                  <a:cubicBezTo>
                    <a:pt x="1" y="1148"/>
                    <a:pt x="126" y="2152"/>
                    <a:pt x="335" y="3178"/>
                  </a:cubicBezTo>
                  <a:cubicBezTo>
                    <a:pt x="461" y="3847"/>
                    <a:pt x="649" y="4705"/>
                    <a:pt x="1193" y="5144"/>
                  </a:cubicBezTo>
                  <a:cubicBezTo>
                    <a:pt x="1331" y="5255"/>
                    <a:pt x="1469" y="5301"/>
                    <a:pt x="1601" y="5301"/>
                  </a:cubicBezTo>
                  <a:cubicBezTo>
                    <a:pt x="1970" y="5301"/>
                    <a:pt x="2295" y="4939"/>
                    <a:pt x="2449" y="4600"/>
                  </a:cubicBezTo>
                  <a:cubicBezTo>
                    <a:pt x="2637" y="4224"/>
                    <a:pt x="2721" y="3784"/>
                    <a:pt x="2742" y="3366"/>
                  </a:cubicBezTo>
                  <a:cubicBezTo>
                    <a:pt x="2825" y="2508"/>
                    <a:pt x="3369" y="1713"/>
                    <a:pt x="3579" y="876"/>
                  </a:cubicBezTo>
                  <a:cubicBezTo>
                    <a:pt x="3642" y="611"/>
                    <a:pt x="3431" y="438"/>
                    <a:pt x="3222" y="438"/>
                  </a:cubicBezTo>
                  <a:cubicBezTo>
                    <a:pt x="3084" y="438"/>
                    <a:pt x="2946" y="513"/>
                    <a:pt x="2888" y="688"/>
                  </a:cubicBezTo>
                  <a:cubicBezTo>
                    <a:pt x="2658" y="1420"/>
                    <a:pt x="2114" y="2403"/>
                    <a:pt x="2114" y="3178"/>
                  </a:cubicBezTo>
                  <a:cubicBezTo>
                    <a:pt x="2114" y="3572"/>
                    <a:pt x="1933" y="4676"/>
                    <a:pt x="1582" y="4676"/>
                  </a:cubicBezTo>
                  <a:cubicBezTo>
                    <a:pt x="1486" y="4676"/>
                    <a:pt x="1377" y="4593"/>
                    <a:pt x="1256" y="4391"/>
                  </a:cubicBezTo>
                  <a:cubicBezTo>
                    <a:pt x="566" y="3282"/>
                    <a:pt x="440" y="1399"/>
                    <a:pt x="356" y="165"/>
                  </a:cubicBezTo>
                  <a:cubicBezTo>
                    <a:pt x="345" y="60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8"/>
            <p:cNvSpPr/>
            <p:nvPr/>
          </p:nvSpPr>
          <p:spPr>
            <a:xfrm>
              <a:off x="2835725" y="4095025"/>
              <a:ext cx="144925" cy="102475"/>
            </a:xfrm>
            <a:custGeom>
              <a:avLst/>
              <a:gdLst/>
              <a:ahLst/>
              <a:cxnLst/>
              <a:rect l="l" t="t" r="r" b="b"/>
              <a:pathLst>
                <a:path w="5797" h="4099" extrusionOk="0">
                  <a:moveTo>
                    <a:pt x="4327" y="1"/>
                  </a:moveTo>
                  <a:cubicBezTo>
                    <a:pt x="4079" y="1"/>
                    <a:pt x="3837" y="27"/>
                    <a:pt x="3641" y="57"/>
                  </a:cubicBezTo>
                  <a:cubicBezTo>
                    <a:pt x="3118" y="140"/>
                    <a:pt x="2637" y="433"/>
                    <a:pt x="2114" y="433"/>
                  </a:cubicBezTo>
                  <a:cubicBezTo>
                    <a:pt x="1465" y="454"/>
                    <a:pt x="838" y="475"/>
                    <a:pt x="210" y="538"/>
                  </a:cubicBezTo>
                  <a:cubicBezTo>
                    <a:pt x="1" y="580"/>
                    <a:pt x="64" y="935"/>
                    <a:pt x="273" y="935"/>
                  </a:cubicBezTo>
                  <a:cubicBezTo>
                    <a:pt x="1026" y="977"/>
                    <a:pt x="1758" y="998"/>
                    <a:pt x="2512" y="1019"/>
                  </a:cubicBezTo>
                  <a:cubicBezTo>
                    <a:pt x="2700" y="1019"/>
                    <a:pt x="3118" y="873"/>
                    <a:pt x="3223" y="852"/>
                  </a:cubicBezTo>
                  <a:cubicBezTo>
                    <a:pt x="3549" y="761"/>
                    <a:pt x="3858" y="710"/>
                    <a:pt x="4171" y="710"/>
                  </a:cubicBezTo>
                  <a:cubicBezTo>
                    <a:pt x="4361" y="710"/>
                    <a:pt x="4553" y="728"/>
                    <a:pt x="4750" y="768"/>
                  </a:cubicBezTo>
                  <a:cubicBezTo>
                    <a:pt x="5483" y="935"/>
                    <a:pt x="3955" y="2233"/>
                    <a:pt x="3788" y="2337"/>
                  </a:cubicBezTo>
                  <a:cubicBezTo>
                    <a:pt x="3369" y="2693"/>
                    <a:pt x="2972" y="3300"/>
                    <a:pt x="2407" y="3404"/>
                  </a:cubicBezTo>
                  <a:cubicBezTo>
                    <a:pt x="2007" y="3484"/>
                    <a:pt x="2085" y="4099"/>
                    <a:pt x="2476" y="4099"/>
                  </a:cubicBezTo>
                  <a:cubicBezTo>
                    <a:pt x="2494" y="4099"/>
                    <a:pt x="2513" y="4098"/>
                    <a:pt x="2533" y="4095"/>
                  </a:cubicBezTo>
                  <a:cubicBezTo>
                    <a:pt x="3244" y="3969"/>
                    <a:pt x="3767" y="3342"/>
                    <a:pt x="4290" y="2860"/>
                  </a:cubicBezTo>
                  <a:cubicBezTo>
                    <a:pt x="4897" y="2316"/>
                    <a:pt x="5797" y="1793"/>
                    <a:pt x="5692" y="873"/>
                  </a:cubicBezTo>
                  <a:cubicBezTo>
                    <a:pt x="5617" y="168"/>
                    <a:pt x="4952" y="1"/>
                    <a:pt x="4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8"/>
            <p:cNvSpPr/>
            <p:nvPr/>
          </p:nvSpPr>
          <p:spPr>
            <a:xfrm>
              <a:off x="2834675" y="4180075"/>
              <a:ext cx="136050" cy="127975"/>
            </a:xfrm>
            <a:custGeom>
              <a:avLst/>
              <a:gdLst/>
              <a:ahLst/>
              <a:cxnLst/>
              <a:rect l="l" t="t" r="r" b="b"/>
              <a:pathLst>
                <a:path w="5442" h="5119" extrusionOk="0">
                  <a:moveTo>
                    <a:pt x="2526" y="1"/>
                  </a:moveTo>
                  <a:cubicBezTo>
                    <a:pt x="2316" y="1"/>
                    <a:pt x="2101" y="247"/>
                    <a:pt x="2219" y="484"/>
                  </a:cubicBezTo>
                  <a:cubicBezTo>
                    <a:pt x="2533" y="1237"/>
                    <a:pt x="2909" y="2011"/>
                    <a:pt x="3495" y="2639"/>
                  </a:cubicBezTo>
                  <a:cubicBezTo>
                    <a:pt x="3638" y="2822"/>
                    <a:pt x="4634" y="4316"/>
                    <a:pt x="4106" y="4316"/>
                  </a:cubicBezTo>
                  <a:cubicBezTo>
                    <a:pt x="4092" y="4316"/>
                    <a:pt x="4076" y="4315"/>
                    <a:pt x="4060" y="4313"/>
                  </a:cubicBezTo>
                  <a:cubicBezTo>
                    <a:pt x="3516" y="4250"/>
                    <a:pt x="3119" y="3831"/>
                    <a:pt x="2637" y="3664"/>
                  </a:cubicBezTo>
                  <a:cubicBezTo>
                    <a:pt x="1842" y="3455"/>
                    <a:pt x="1173" y="2911"/>
                    <a:pt x="357" y="2785"/>
                  </a:cubicBezTo>
                  <a:cubicBezTo>
                    <a:pt x="147" y="2785"/>
                    <a:pt x="1" y="3099"/>
                    <a:pt x="210" y="3204"/>
                  </a:cubicBezTo>
                  <a:cubicBezTo>
                    <a:pt x="1173" y="3664"/>
                    <a:pt x="2135" y="4229"/>
                    <a:pt x="3077" y="4752"/>
                  </a:cubicBezTo>
                  <a:cubicBezTo>
                    <a:pt x="3420" y="4943"/>
                    <a:pt x="3810" y="5118"/>
                    <a:pt x="4185" y="5118"/>
                  </a:cubicBezTo>
                  <a:cubicBezTo>
                    <a:pt x="4427" y="5118"/>
                    <a:pt x="4663" y="5045"/>
                    <a:pt x="4876" y="4857"/>
                  </a:cubicBezTo>
                  <a:cubicBezTo>
                    <a:pt x="5441" y="4375"/>
                    <a:pt x="4960" y="3538"/>
                    <a:pt x="4667" y="3036"/>
                  </a:cubicBezTo>
                  <a:cubicBezTo>
                    <a:pt x="4458" y="2702"/>
                    <a:pt x="4248" y="2388"/>
                    <a:pt x="3997" y="2095"/>
                  </a:cubicBezTo>
                  <a:cubicBezTo>
                    <a:pt x="3474" y="1551"/>
                    <a:pt x="3160" y="797"/>
                    <a:pt x="2763" y="149"/>
                  </a:cubicBezTo>
                  <a:cubicBezTo>
                    <a:pt x="2701" y="44"/>
                    <a:pt x="2614" y="1"/>
                    <a:pt x="2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08" name="Google Shape;2008;p48"/>
          <p:cNvSpPr/>
          <p:nvPr/>
        </p:nvSpPr>
        <p:spPr>
          <a:xfrm>
            <a:off x="10566900" y="1502167"/>
            <a:ext cx="1824067" cy="241800"/>
          </a:xfrm>
          <a:custGeom>
            <a:avLst/>
            <a:gdLst/>
            <a:ahLst/>
            <a:cxnLst/>
            <a:rect l="l" t="t" r="r" b="b"/>
            <a:pathLst>
              <a:path w="54722" h="7254" extrusionOk="0">
                <a:moveTo>
                  <a:pt x="28692" y="1"/>
                </a:moveTo>
                <a:cubicBezTo>
                  <a:pt x="26759" y="1"/>
                  <a:pt x="25502" y="1313"/>
                  <a:pt x="24402" y="2860"/>
                </a:cubicBezTo>
                <a:cubicBezTo>
                  <a:pt x="23610" y="3965"/>
                  <a:pt x="22774" y="5085"/>
                  <a:pt x="21325" y="5160"/>
                </a:cubicBezTo>
                <a:cubicBezTo>
                  <a:pt x="21261" y="5163"/>
                  <a:pt x="21198" y="5165"/>
                  <a:pt x="21136" y="5165"/>
                </a:cubicBezTo>
                <a:cubicBezTo>
                  <a:pt x="19659" y="5165"/>
                  <a:pt x="18843" y="4156"/>
                  <a:pt x="18054" y="3024"/>
                </a:cubicBezTo>
                <a:cubicBezTo>
                  <a:pt x="17546" y="2292"/>
                  <a:pt x="16994" y="1530"/>
                  <a:pt x="16128" y="1202"/>
                </a:cubicBezTo>
                <a:cubicBezTo>
                  <a:pt x="15830" y="1091"/>
                  <a:pt x="15528" y="1040"/>
                  <a:pt x="15228" y="1040"/>
                </a:cubicBezTo>
                <a:cubicBezTo>
                  <a:pt x="14521" y="1040"/>
                  <a:pt x="13828" y="1320"/>
                  <a:pt x="13230" y="1739"/>
                </a:cubicBezTo>
                <a:cubicBezTo>
                  <a:pt x="11990" y="2606"/>
                  <a:pt x="11139" y="4189"/>
                  <a:pt x="9645" y="4712"/>
                </a:cubicBezTo>
                <a:cubicBezTo>
                  <a:pt x="9444" y="4783"/>
                  <a:pt x="9254" y="4814"/>
                  <a:pt x="9074" y="4814"/>
                </a:cubicBezTo>
                <a:cubicBezTo>
                  <a:pt x="7808" y="4814"/>
                  <a:pt x="6995" y="3265"/>
                  <a:pt x="5792" y="2860"/>
                </a:cubicBezTo>
                <a:cubicBezTo>
                  <a:pt x="5363" y="2712"/>
                  <a:pt x="4945" y="2644"/>
                  <a:pt x="4544" y="2644"/>
                </a:cubicBezTo>
                <a:cubicBezTo>
                  <a:pt x="2393" y="2644"/>
                  <a:pt x="708" y="4597"/>
                  <a:pt x="116" y="6623"/>
                </a:cubicBezTo>
                <a:cubicBezTo>
                  <a:pt x="0" y="7008"/>
                  <a:pt x="302" y="7254"/>
                  <a:pt x="604" y="7254"/>
                </a:cubicBezTo>
                <a:cubicBezTo>
                  <a:pt x="807" y="7254"/>
                  <a:pt x="1009" y="7144"/>
                  <a:pt x="1087" y="6892"/>
                </a:cubicBezTo>
                <a:cubicBezTo>
                  <a:pt x="1476" y="5578"/>
                  <a:pt x="2282" y="4279"/>
                  <a:pt x="3641" y="3830"/>
                </a:cubicBezTo>
                <a:cubicBezTo>
                  <a:pt x="3961" y="3727"/>
                  <a:pt x="4251" y="3681"/>
                  <a:pt x="4518" y="3681"/>
                </a:cubicBezTo>
                <a:cubicBezTo>
                  <a:pt x="5635" y="3681"/>
                  <a:pt x="6363" y="4482"/>
                  <a:pt x="7315" y="5205"/>
                </a:cubicBezTo>
                <a:cubicBezTo>
                  <a:pt x="7877" y="5632"/>
                  <a:pt x="8429" y="5808"/>
                  <a:pt x="8966" y="5808"/>
                </a:cubicBezTo>
                <a:cubicBezTo>
                  <a:pt x="10343" y="5808"/>
                  <a:pt x="11611" y="4649"/>
                  <a:pt x="12633" y="3606"/>
                </a:cubicBezTo>
                <a:cubicBezTo>
                  <a:pt x="13313" y="2904"/>
                  <a:pt x="14243" y="2041"/>
                  <a:pt x="15216" y="2041"/>
                </a:cubicBezTo>
                <a:cubicBezTo>
                  <a:pt x="15567" y="2041"/>
                  <a:pt x="15924" y="2153"/>
                  <a:pt x="16277" y="2426"/>
                </a:cubicBezTo>
                <a:cubicBezTo>
                  <a:pt x="17039" y="3024"/>
                  <a:pt x="17442" y="3995"/>
                  <a:pt x="18054" y="4727"/>
                </a:cubicBezTo>
                <a:cubicBezTo>
                  <a:pt x="18850" y="5645"/>
                  <a:pt x="20017" y="6161"/>
                  <a:pt x="21191" y="6161"/>
                </a:cubicBezTo>
                <a:cubicBezTo>
                  <a:pt x="21869" y="6161"/>
                  <a:pt x="22550" y="5989"/>
                  <a:pt x="23162" y="5623"/>
                </a:cubicBezTo>
                <a:cubicBezTo>
                  <a:pt x="25059" y="4503"/>
                  <a:pt x="25582" y="1754"/>
                  <a:pt x="27777" y="1112"/>
                </a:cubicBezTo>
                <a:cubicBezTo>
                  <a:pt x="28079" y="1030"/>
                  <a:pt x="28392" y="989"/>
                  <a:pt x="28706" y="989"/>
                </a:cubicBezTo>
                <a:cubicBezTo>
                  <a:pt x="29418" y="989"/>
                  <a:pt x="30134" y="1196"/>
                  <a:pt x="30735" y="1590"/>
                </a:cubicBezTo>
                <a:cubicBezTo>
                  <a:pt x="31706" y="2217"/>
                  <a:pt x="31885" y="3263"/>
                  <a:pt x="32497" y="4159"/>
                </a:cubicBezTo>
                <a:cubicBezTo>
                  <a:pt x="33114" y="5076"/>
                  <a:pt x="34405" y="5529"/>
                  <a:pt x="35647" y="5529"/>
                </a:cubicBezTo>
                <a:cubicBezTo>
                  <a:pt x="36449" y="5529"/>
                  <a:pt x="37231" y="5340"/>
                  <a:pt x="37799" y="4966"/>
                </a:cubicBezTo>
                <a:cubicBezTo>
                  <a:pt x="38427" y="4577"/>
                  <a:pt x="38875" y="3935"/>
                  <a:pt x="39263" y="3323"/>
                </a:cubicBezTo>
                <a:cubicBezTo>
                  <a:pt x="39711" y="2636"/>
                  <a:pt x="40144" y="1620"/>
                  <a:pt x="40921" y="1247"/>
                </a:cubicBezTo>
                <a:cubicBezTo>
                  <a:pt x="41121" y="1156"/>
                  <a:pt x="41312" y="1115"/>
                  <a:pt x="41494" y="1115"/>
                </a:cubicBezTo>
                <a:cubicBezTo>
                  <a:pt x="42657" y="1115"/>
                  <a:pt x="43463" y="2772"/>
                  <a:pt x="44057" y="3547"/>
                </a:cubicBezTo>
                <a:cubicBezTo>
                  <a:pt x="44730" y="4428"/>
                  <a:pt x="45641" y="5040"/>
                  <a:pt x="46791" y="5115"/>
                </a:cubicBezTo>
                <a:cubicBezTo>
                  <a:pt x="46861" y="5119"/>
                  <a:pt x="46930" y="5121"/>
                  <a:pt x="46999" y="5121"/>
                </a:cubicBezTo>
                <a:cubicBezTo>
                  <a:pt x="48114" y="5121"/>
                  <a:pt x="49036" y="4560"/>
                  <a:pt x="49853" y="3801"/>
                </a:cubicBezTo>
                <a:cubicBezTo>
                  <a:pt x="50375" y="3323"/>
                  <a:pt x="50823" y="2755"/>
                  <a:pt x="51436" y="2382"/>
                </a:cubicBezTo>
                <a:cubicBezTo>
                  <a:pt x="51772" y="2175"/>
                  <a:pt x="52212" y="2029"/>
                  <a:pt x="52616" y="2029"/>
                </a:cubicBezTo>
                <a:cubicBezTo>
                  <a:pt x="53145" y="2029"/>
                  <a:pt x="53613" y="2278"/>
                  <a:pt x="53706" y="2964"/>
                </a:cubicBezTo>
                <a:cubicBezTo>
                  <a:pt x="53736" y="3236"/>
                  <a:pt x="53912" y="3351"/>
                  <a:pt x="54107" y="3351"/>
                </a:cubicBezTo>
                <a:cubicBezTo>
                  <a:pt x="54394" y="3351"/>
                  <a:pt x="54721" y="3099"/>
                  <a:pt x="54677" y="2725"/>
                </a:cubicBezTo>
                <a:cubicBezTo>
                  <a:pt x="54557" y="1844"/>
                  <a:pt x="53855" y="1232"/>
                  <a:pt x="53004" y="1067"/>
                </a:cubicBezTo>
                <a:cubicBezTo>
                  <a:pt x="52854" y="1037"/>
                  <a:pt x="52706" y="1023"/>
                  <a:pt x="52560" y="1023"/>
                </a:cubicBezTo>
                <a:cubicBezTo>
                  <a:pt x="51613" y="1023"/>
                  <a:pt x="50749" y="1609"/>
                  <a:pt x="50077" y="2217"/>
                </a:cubicBezTo>
                <a:cubicBezTo>
                  <a:pt x="49135" y="3056"/>
                  <a:pt x="48271" y="4140"/>
                  <a:pt x="46993" y="4140"/>
                </a:cubicBezTo>
                <a:cubicBezTo>
                  <a:pt x="46792" y="4140"/>
                  <a:pt x="46581" y="4113"/>
                  <a:pt x="46358" y="4054"/>
                </a:cubicBezTo>
                <a:cubicBezTo>
                  <a:pt x="44849" y="3636"/>
                  <a:pt x="44401" y="1919"/>
                  <a:pt x="43326" y="978"/>
                </a:cubicBezTo>
                <a:cubicBezTo>
                  <a:pt x="42739" y="441"/>
                  <a:pt x="42120" y="197"/>
                  <a:pt x="41519" y="197"/>
                </a:cubicBezTo>
                <a:cubicBezTo>
                  <a:pt x="40666" y="197"/>
                  <a:pt x="39849" y="689"/>
                  <a:pt x="39218" y="1530"/>
                </a:cubicBezTo>
                <a:cubicBezTo>
                  <a:pt x="38681" y="2262"/>
                  <a:pt x="38322" y="3143"/>
                  <a:pt x="37680" y="3786"/>
                </a:cubicBezTo>
                <a:cubicBezTo>
                  <a:pt x="37205" y="4260"/>
                  <a:pt x="36355" y="4518"/>
                  <a:pt x="35514" y="4518"/>
                </a:cubicBezTo>
                <a:cubicBezTo>
                  <a:pt x="34660" y="4518"/>
                  <a:pt x="33815" y="4253"/>
                  <a:pt x="33378" y="3681"/>
                </a:cubicBezTo>
                <a:cubicBezTo>
                  <a:pt x="32751" y="2845"/>
                  <a:pt x="32572" y="1829"/>
                  <a:pt x="31735" y="1097"/>
                </a:cubicBezTo>
                <a:cubicBezTo>
                  <a:pt x="31004" y="470"/>
                  <a:pt x="30078" y="111"/>
                  <a:pt x="29122" y="22"/>
                </a:cubicBezTo>
                <a:cubicBezTo>
                  <a:pt x="28975" y="8"/>
                  <a:pt x="28832" y="1"/>
                  <a:pt x="28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5" name="Google Shape;2015;p48"/>
          <p:cNvSpPr txBox="1">
            <a:spLocks noGrp="1"/>
          </p:cNvSpPr>
          <p:nvPr>
            <p:ph type="subTitle" idx="6"/>
          </p:nvPr>
        </p:nvSpPr>
        <p:spPr>
          <a:xfrm flipH="1">
            <a:off x="2255573" y="2154536"/>
            <a:ext cx="8058536" cy="425079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6933" indent="0">
              <a:buClr>
                <a:srgbClr val="000000"/>
              </a:buClr>
            </a:pPr>
            <a:r>
              <a:rPr lang="tr-TR" sz="2667" dirty="0"/>
              <a:t>Bir soruyu çözemediğin zaman o soruyla inatlaşıp vakit kaybetmemelisin çünkü o zamanı diğer soruları görmek için kullanacaksın.</a:t>
            </a:r>
          </a:p>
          <a:p>
            <a:pPr marL="16933" indent="0">
              <a:buClr>
                <a:srgbClr val="000000"/>
              </a:buClr>
            </a:pPr>
            <a:endParaRPr lang="tr-TR" sz="2000" dirty="0"/>
          </a:p>
          <a:p>
            <a:pPr marL="16933" indent="0">
              <a:buClr>
                <a:srgbClr val="000000"/>
              </a:buClr>
            </a:pPr>
            <a:r>
              <a:rPr lang="tr-TR" sz="2667" dirty="0"/>
              <a:t>Bazen sorudaki ipucunu o anda göremeyebiliriz. Ama o soruya işaret koyup diğer soruları çözmeye devam etmeliyiz. </a:t>
            </a:r>
          </a:p>
          <a:p>
            <a:pPr marL="16933" indent="0">
              <a:buClr>
                <a:srgbClr val="000000"/>
              </a:buClr>
            </a:pPr>
            <a:endParaRPr lang="tr-TR" sz="2000" dirty="0"/>
          </a:p>
          <a:p>
            <a:pPr marL="16933" indent="0">
              <a:buClr>
                <a:srgbClr val="000000"/>
              </a:buClr>
            </a:pPr>
            <a:r>
              <a:rPr lang="tr-TR" sz="2667" dirty="0"/>
              <a:t>Test bittikten sonra geri döndüğümüzde o ipucunu </a:t>
            </a:r>
            <a:r>
              <a:rPr lang="tr-TR" sz="2667" dirty="0" err="1"/>
              <a:t>yakalabilirsin</a:t>
            </a:r>
            <a:r>
              <a:rPr lang="tr-TR" sz="2667" dirty="0"/>
              <a:t>!</a:t>
            </a:r>
            <a:endParaRPr sz="2667" dirty="0"/>
          </a:p>
        </p:txBody>
      </p:sp>
      <p:sp>
        <p:nvSpPr>
          <p:cNvPr id="2017" name="Google Shape;2017;p48"/>
          <p:cNvSpPr txBox="1">
            <a:spLocks noGrp="1"/>
          </p:cNvSpPr>
          <p:nvPr>
            <p:ph type="title" idx="8"/>
          </p:nvPr>
        </p:nvSpPr>
        <p:spPr>
          <a:xfrm>
            <a:off x="719403" y="2180862"/>
            <a:ext cx="576064" cy="54678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r>
              <a:rPr lang="tr-TR" dirty="0">
                <a:solidFill>
                  <a:srgbClr val="FFFF00"/>
                </a:solidFill>
              </a:rPr>
              <a:t>1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52" name="Google Shape;2017;p48"/>
          <p:cNvSpPr txBox="1">
            <a:spLocks noGrp="1"/>
          </p:cNvSpPr>
          <p:nvPr>
            <p:ph type="title" idx="8"/>
          </p:nvPr>
        </p:nvSpPr>
        <p:spPr>
          <a:xfrm>
            <a:off x="719403" y="2786210"/>
            <a:ext cx="576064" cy="54678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r>
              <a:rPr lang="tr-TR" dirty="0">
                <a:solidFill>
                  <a:srgbClr val="FFFF00"/>
                </a:solidFill>
              </a:rPr>
              <a:t>2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53" name="Google Shape;2017;p48"/>
          <p:cNvSpPr txBox="1">
            <a:spLocks noGrp="1"/>
          </p:cNvSpPr>
          <p:nvPr>
            <p:ph type="title" idx="8"/>
          </p:nvPr>
        </p:nvSpPr>
        <p:spPr>
          <a:xfrm>
            <a:off x="719403" y="3429001"/>
            <a:ext cx="576064" cy="54678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r>
              <a:rPr lang="tr-TR" dirty="0">
                <a:solidFill>
                  <a:srgbClr val="FFFF00"/>
                </a:solidFill>
              </a:rPr>
              <a:t>3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54" name="Google Shape;2017;p48"/>
          <p:cNvSpPr txBox="1">
            <a:spLocks noGrp="1"/>
          </p:cNvSpPr>
          <p:nvPr>
            <p:ph type="title" idx="8"/>
          </p:nvPr>
        </p:nvSpPr>
        <p:spPr>
          <a:xfrm>
            <a:off x="719403" y="4101075"/>
            <a:ext cx="576064" cy="54678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r>
              <a:rPr lang="tr-TR" dirty="0">
                <a:solidFill>
                  <a:srgbClr val="FFFF00"/>
                </a:solidFill>
              </a:rPr>
              <a:t>4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55" name="Google Shape;2017;p48"/>
          <p:cNvSpPr txBox="1">
            <a:spLocks noGrp="1"/>
          </p:cNvSpPr>
          <p:nvPr>
            <p:ph type="title" idx="8"/>
          </p:nvPr>
        </p:nvSpPr>
        <p:spPr>
          <a:xfrm>
            <a:off x="719403" y="4773150"/>
            <a:ext cx="576064" cy="54678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r>
              <a:rPr lang="tr-TR" dirty="0">
                <a:solidFill>
                  <a:srgbClr val="FFFF00"/>
                </a:solidFill>
              </a:rPr>
              <a:t>5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56" name="Google Shape;2017;p48"/>
          <p:cNvSpPr txBox="1">
            <a:spLocks noGrp="1"/>
          </p:cNvSpPr>
          <p:nvPr>
            <p:ph type="title" idx="8"/>
          </p:nvPr>
        </p:nvSpPr>
        <p:spPr>
          <a:xfrm>
            <a:off x="719403" y="5474509"/>
            <a:ext cx="576064" cy="54678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r>
              <a:rPr lang="tr-TR" dirty="0">
                <a:solidFill>
                  <a:srgbClr val="FFFF00"/>
                </a:solidFill>
              </a:rPr>
              <a:t>6</a:t>
            </a:r>
            <a:endParaRPr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18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42"/>
          <p:cNvSpPr txBox="1">
            <a:spLocks noGrp="1"/>
          </p:cNvSpPr>
          <p:nvPr>
            <p:ph type="title"/>
          </p:nvPr>
        </p:nvSpPr>
        <p:spPr>
          <a:xfrm>
            <a:off x="3487941" y="1008753"/>
            <a:ext cx="4528272" cy="101699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tr-TR" sz="4267" dirty="0">
                <a:latin typeface="Comic Sans MS" pitchFamily="66" charset="0"/>
              </a:rPr>
              <a:t>SORU ÇÖZ</a:t>
            </a:r>
            <a:endParaRPr sz="4267" dirty="0">
              <a:latin typeface="Comic Sans MS" pitchFamily="66" charset="0"/>
            </a:endParaRPr>
          </a:p>
        </p:txBody>
      </p:sp>
      <p:sp>
        <p:nvSpPr>
          <p:cNvPr id="868" name="Google Shape;868;p42"/>
          <p:cNvSpPr txBox="1">
            <a:spLocks noGrp="1"/>
          </p:cNvSpPr>
          <p:nvPr>
            <p:ph type="body" idx="1"/>
          </p:nvPr>
        </p:nvSpPr>
        <p:spPr>
          <a:xfrm>
            <a:off x="431371" y="2756926"/>
            <a:ext cx="11360800" cy="27448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tr-TR" sz="2667" dirty="0"/>
              <a:t>Bir günde çözebileceğin soru sayısını belirle ve bu soru sayısını haftalık olarak azar azar arttır. Birden 50-100 soru arttırma, gerçekçi ol!</a:t>
            </a:r>
            <a:endParaRPr lang="tr-TR" dirty="0"/>
          </a:p>
          <a:p>
            <a:pPr marL="0" indent="0">
              <a:spcAft>
                <a:spcPts val="1600"/>
              </a:spcAft>
              <a:buNone/>
            </a:pPr>
            <a:r>
              <a:rPr lang="tr-TR" sz="2667" dirty="0"/>
              <a:t>Farklı kaynaklardan yararlan. Özellikle MEB’in yayınladığı örnek soru ve testlerden yararlanmalısın. Bu sayede çokça soru tarzı görmüş olacak ve sınava girdiğinde bir çok soru tarzını bildiğin için avantajlı olacaksın.</a:t>
            </a:r>
            <a:endParaRPr sz="2667" dirty="0"/>
          </a:p>
        </p:txBody>
      </p:sp>
      <p:grpSp>
        <p:nvGrpSpPr>
          <p:cNvPr id="869" name="Google Shape;869;p42"/>
          <p:cNvGrpSpPr/>
          <p:nvPr/>
        </p:nvGrpSpPr>
        <p:grpSpPr>
          <a:xfrm rot="5400000">
            <a:off x="7202237" y="1307783"/>
            <a:ext cx="1005956" cy="429976"/>
            <a:chOff x="1848388" y="1192013"/>
            <a:chExt cx="533418" cy="227983"/>
          </a:xfrm>
        </p:grpSpPr>
        <p:sp>
          <p:nvSpPr>
            <p:cNvPr id="870" name="Google Shape;870;p42"/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2"/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2"/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3" name="Google Shape;873;p42"/>
          <p:cNvGrpSpPr/>
          <p:nvPr/>
        </p:nvGrpSpPr>
        <p:grpSpPr>
          <a:xfrm rot="-5400000">
            <a:off x="3272179" y="1314142"/>
            <a:ext cx="996995" cy="426177"/>
            <a:chOff x="1848388" y="1192013"/>
            <a:chExt cx="533418" cy="227983"/>
          </a:xfrm>
        </p:grpSpPr>
        <p:sp>
          <p:nvSpPr>
            <p:cNvPr id="874" name="Google Shape;874;p42"/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2"/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77" name="Google Shape;877;p42"/>
          <p:cNvSpPr/>
          <p:nvPr/>
        </p:nvSpPr>
        <p:spPr>
          <a:xfrm>
            <a:off x="4760317" y="5141384"/>
            <a:ext cx="2333000" cy="184267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72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0"/>
          <p:cNvSpPr txBox="1">
            <a:spLocks noGrp="1"/>
          </p:cNvSpPr>
          <p:nvPr>
            <p:ph type="title"/>
          </p:nvPr>
        </p:nvSpPr>
        <p:spPr>
          <a:xfrm>
            <a:off x="886444" y="452669"/>
            <a:ext cx="1040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tr-TR" dirty="0">
                <a:latin typeface="Comic Sans MS" pitchFamily="66" charset="0"/>
              </a:rPr>
              <a:t>DÜZENLİ DENEME SINAVI ÇÖZ!</a:t>
            </a:r>
            <a:endParaRPr dirty="0">
              <a:latin typeface="Comic Sans MS" pitchFamily="66" charset="0"/>
            </a:endParaRPr>
          </a:p>
        </p:txBody>
      </p:sp>
      <p:grpSp>
        <p:nvGrpSpPr>
          <p:cNvPr id="704" name="Google Shape;704;p40"/>
          <p:cNvGrpSpPr/>
          <p:nvPr/>
        </p:nvGrpSpPr>
        <p:grpSpPr>
          <a:xfrm rot="4704341">
            <a:off x="4141245" y="5850650"/>
            <a:ext cx="1029763" cy="939907"/>
            <a:chOff x="5402829" y="3357294"/>
            <a:chExt cx="1437240" cy="1312018"/>
          </a:xfrm>
        </p:grpSpPr>
        <p:sp>
          <p:nvSpPr>
            <p:cNvPr id="705" name="Google Shape;705;p40"/>
            <p:cNvSpPr/>
            <p:nvPr/>
          </p:nvSpPr>
          <p:spPr>
            <a:xfrm rot="-767128">
              <a:off x="5505490" y="3480394"/>
              <a:ext cx="1231918" cy="1065819"/>
            </a:xfrm>
            <a:custGeom>
              <a:avLst/>
              <a:gdLst/>
              <a:ahLst/>
              <a:cxnLst/>
              <a:rect l="l" t="t" r="r" b="b"/>
              <a:pathLst>
                <a:path w="49277" h="42633" extrusionOk="0">
                  <a:moveTo>
                    <a:pt x="6401" y="8841"/>
                  </a:moveTo>
                  <a:lnTo>
                    <a:pt x="6401" y="8841"/>
                  </a:lnTo>
                  <a:cubicBezTo>
                    <a:pt x="6391" y="8879"/>
                    <a:pt x="6379" y="8916"/>
                    <a:pt x="6367" y="8954"/>
                  </a:cubicBezTo>
                  <a:lnTo>
                    <a:pt x="6367" y="8954"/>
                  </a:lnTo>
                  <a:cubicBezTo>
                    <a:pt x="6385" y="8916"/>
                    <a:pt x="6401" y="8879"/>
                    <a:pt x="6401" y="8841"/>
                  </a:cubicBezTo>
                  <a:close/>
                  <a:moveTo>
                    <a:pt x="6367" y="8954"/>
                  </a:moveTo>
                  <a:cubicBezTo>
                    <a:pt x="6343" y="9004"/>
                    <a:pt x="6314" y="9054"/>
                    <a:pt x="6314" y="9104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337" y="9042"/>
                    <a:pt x="6353" y="8998"/>
                    <a:pt x="6367" y="8954"/>
                  </a:cubicBezTo>
                  <a:close/>
                  <a:moveTo>
                    <a:pt x="8418" y="9806"/>
                  </a:moveTo>
                  <a:cubicBezTo>
                    <a:pt x="8769" y="9894"/>
                    <a:pt x="9032" y="9981"/>
                    <a:pt x="9295" y="10157"/>
                  </a:cubicBezTo>
                  <a:lnTo>
                    <a:pt x="10961" y="10770"/>
                  </a:lnTo>
                  <a:cubicBezTo>
                    <a:pt x="12276" y="11296"/>
                    <a:pt x="13416" y="11735"/>
                    <a:pt x="14731" y="12349"/>
                  </a:cubicBezTo>
                  <a:lnTo>
                    <a:pt x="17098" y="13313"/>
                  </a:lnTo>
                  <a:cubicBezTo>
                    <a:pt x="17975" y="13664"/>
                    <a:pt x="18677" y="13927"/>
                    <a:pt x="19553" y="14278"/>
                  </a:cubicBezTo>
                  <a:cubicBezTo>
                    <a:pt x="19816" y="14278"/>
                    <a:pt x="19992" y="14365"/>
                    <a:pt x="20255" y="14541"/>
                  </a:cubicBezTo>
                  <a:cubicBezTo>
                    <a:pt x="21132" y="14804"/>
                    <a:pt x="21921" y="15242"/>
                    <a:pt x="22622" y="15593"/>
                  </a:cubicBezTo>
                  <a:cubicBezTo>
                    <a:pt x="23061" y="15856"/>
                    <a:pt x="23674" y="16031"/>
                    <a:pt x="24113" y="16119"/>
                  </a:cubicBezTo>
                  <a:lnTo>
                    <a:pt x="25077" y="16470"/>
                  </a:lnTo>
                  <a:cubicBezTo>
                    <a:pt x="25866" y="16820"/>
                    <a:pt x="26480" y="16996"/>
                    <a:pt x="27269" y="17346"/>
                  </a:cubicBezTo>
                  <a:cubicBezTo>
                    <a:pt x="27620" y="17434"/>
                    <a:pt x="27883" y="17609"/>
                    <a:pt x="28146" y="17697"/>
                  </a:cubicBezTo>
                  <a:cubicBezTo>
                    <a:pt x="28760" y="18048"/>
                    <a:pt x="29374" y="18223"/>
                    <a:pt x="29987" y="18486"/>
                  </a:cubicBezTo>
                  <a:cubicBezTo>
                    <a:pt x="30689" y="18662"/>
                    <a:pt x="31303" y="18925"/>
                    <a:pt x="31829" y="19100"/>
                  </a:cubicBezTo>
                  <a:cubicBezTo>
                    <a:pt x="32968" y="19626"/>
                    <a:pt x="33933" y="20240"/>
                    <a:pt x="34897" y="20854"/>
                  </a:cubicBezTo>
                  <a:cubicBezTo>
                    <a:pt x="35160" y="21117"/>
                    <a:pt x="35336" y="21204"/>
                    <a:pt x="35599" y="21380"/>
                  </a:cubicBezTo>
                  <a:cubicBezTo>
                    <a:pt x="35774" y="21555"/>
                    <a:pt x="36037" y="21643"/>
                    <a:pt x="36125" y="21818"/>
                  </a:cubicBezTo>
                  <a:cubicBezTo>
                    <a:pt x="36213" y="22081"/>
                    <a:pt x="36213" y="22169"/>
                    <a:pt x="36388" y="22256"/>
                  </a:cubicBezTo>
                  <a:cubicBezTo>
                    <a:pt x="36388" y="22432"/>
                    <a:pt x="36476" y="22607"/>
                    <a:pt x="36476" y="22695"/>
                  </a:cubicBezTo>
                  <a:lnTo>
                    <a:pt x="36476" y="23046"/>
                  </a:lnTo>
                  <a:cubicBezTo>
                    <a:pt x="36388" y="23133"/>
                    <a:pt x="36388" y="23309"/>
                    <a:pt x="35950" y="23396"/>
                  </a:cubicBezTo>
                  <a:cubicBezTo>
                    <a:pt x="35950" y="23396"/>
                    <a:pt x="35950" y="23484"/>
                    <a:pt x="35774" y="23484"/>
                  </a:cubicBezTo>
                  <a:cubicBezTo>
                    <a:pt x="35511" y="23659"/>
                    <a:pt x="35073" y="23922"/>
                    <a:pt x="34722" y="24010"/>
                  </a:cubicBezTo>
                  <a:cubicBezTo>
                    <a:pt x="34021" y="24273"/>
                    <a:pt x="33495" y="24361"/>
                    <a:pt x="32881" y="24448"/>
                  </a:cubicBezTo>
                  <a:cubicBezTo>
                    <a:pt x="32267" y="24448"/>
                    <a:pt x="31829" y="24361"/>
                    <a:pt x="31303" y="24361"/>
                  </a:cubicBezTo>
                  <a:lnTo>
                    <a:pt x="29987" y="24010"/>
                  </a:lnTo>
                  <a:cubicBezTo>
                    <a:pt x="29549" y="23922"/>
                    <a:pt x="29023" y="23659"/>
                    <a:pt x="28584" y="23572"/>
                  </a:cubicBezTo>
                  <a:cubicBezTo>
                    <a:pt x="27708" y="23221"/>
                    <a:pt x="26743" y="22958"/>
                    <a:pt x="25866" y="22607"/>
                  </a:cubicBezTo>
                  <a:cubicBezTo>
                    <a:pt x="24113" y="21906"/>
                    <a:pt x="22359" y="21380"/>
                    <a:pt x="20606" y="20591"/>
                  </a:cubicBezTo>
                  <a:cubicBezTo>
                    <a:pt x="20606" y="20591"/>
                    <a:pt x="20430" y="20503"/>
                    <a:pt x="20343" y="20503"/>
                  </a:cubicBezTo>
                  <a:cubicBezTo>
                    <a:pt x="19290" y="20064"/>
                    <a:pt x="18151" y="19538"/>
                    <a:pt x="17098" y="19188"/>
                  </a:cubicBezTo>
                  <a:cubicBezTo>
                    <a:pt x="16485" y="19012"/>
                    <a:pt x="15871" y="18749"/>
                    <a:pt x="15345" y="18574"/>
                  </a:cubicBezTo>
                  <a:lnTo>
                    <a:pt x="13679" y="17872"/>
                  </a:lnTo>
                  <a:lnTo>
                    <a:pt x="12364" y="17259"/>
                  </a:lnTo>
                  <a:cubicBezTo>
                    <a:pt x="12013" y="17171"/>
                    <a:pt x="11662" y="16908"/>
                    <a:pt x="11399" y="16820"/>
                  </a:cubicBezTo>
                  <a:cubicBezTo>
                    <a:pt x="11136" y="16820"/>
                    <a:pt x="10785" y="16733"/>
                    <a:pt x="10610" y="16557"/>
                  </a:cubicBezTo>
                  <a:cubicBezTo>
                    <a:pt x="9646" y="16294"/>
                    <a:pt x="8506" y="15856"/>
                    <a:pt x="7541" y="15417"/>
                  </a:cubicBezTo>
                  <a:cubicBezTo>
                    <a:pt x="7103" y="15154"/>
                    <a:pt x="6752" y="15067"/>
                    <a:pt x="6314" y="14804"/>
                  </a:cubicBezTo>
                  <a:cubicBezTo>
                    <a:pt x="6401" y="14716"/>
                    <a:pt x="6401" y="14541"/>
                    <a:pt x="6577" y="14365"/>
                  </a:cubicBezTo>
                  <a:cubicBezTo>
                    <a:pt x="6840" y="13401"/>
                    <a:pt x="7190" y="12436"/>
                    <a:pt x="7629" y="11472"/>
                  </a:cubicBezTo>
                  <a:cubicBezTo>
                    <a:pt x="7980" y="10858"/>
                    <a:pt x="8155" y="10332"/>
                    <a:pt x="8418" y="9806"/>
                  </a:cubicBezTo>
                  <a:close/>
                  <a:moveTo>
                    <a:pt x="12364" y="2967"/>
                  </a:moveTo>
                  <a:cubicBezTo>
                    <a:pt x="12802" y="3142"/>
                    <a:pt x="13153" y="3142"/>
                    <a:pt x="13591" y="3230"/>
                  </a:cubicBezTo>
                  <a:cubicBezTo>
                    <a:pt x="13679" y="3318"/>
                    <a:pt x="13854" y="3318"/>
                    <a:pt x="14117" y="3405"/>
                  </a:cubicBezTo>
                  <a:cubicBezTo>
                    <a:pt x="14556" y="3668"/>
                    <a:pt x="14994" y="4019"/>
                    <a:pt x="15432" y="4194"/>
                  </a:cubicBezTo>
                  <a:cubicBezTo>
                    <a:pt x="15959" y="4545"/>
                    <a:pt x="16485" y="4720"/>
                    <a:pt x="17098" y="4983"/>
                  </a:cubicBezTo>
                  <a:cubicBezTo>
                    <a:pt x="17361" y="5159"/>
                    <a:pt x="17712" y="5334"/>
                    <a:pt x="18063" y="5510"/>
                  </a:cubicBezTo>
                  <a:cubicBezTo>
                    <a:pt x="18501" y="5860"/>
                    <a:pt x="19027" y="6036"/>
                    <a:pt x="19553" y="6211"/>
                  </a:cubicBezTo>
                  <a:cubicBezTo>
                    <a:pt x="19992" y="6299"/>
                    <a:pt x="20343" y="6386"/>
                    <a:pt x="20693" y="6474"/>
                  </a:cubicBezTo>
                  <a:cubicBezTo>
                    <a:pt x="21044" y="6649"/>
                    <a:pt x="21482" y="6825"/>
                    <a:pt x="21745" y="6912"/>
                  </a:cubicBezTo>
                  <a:cubicBezTo>
                    <a:pt x="22008" y="7088"/>
                    <a:pt x="22096" y="7088"/>
                    <a:pt x="22359" y="7175"/>
                  </a:cubicBezTo>
                  <a:lnTo>
                    <a:pt x="22447" y="7175"/>
                  </a:lnTo>
                  <a:lnTo>
                    <a:pt x="22447" y="7351"/>
                  </a:lnTo>
                  <a:cubicBezTo>
                    <a:pt x="22535" y="7702"/>
                    <a:pt x="22535" y="7965"/>
                    <a:pt x="22622" y="8228"/>
                  </a:cubicBezTo>
                  <a:cubicBezTo>
                    <a:pt x="22798" y="8929"/>
                    <a:pt x="23061" y="9543"/>
                    <a:pt x="23324" y="10244"/>
                  </a:cubicBezTo>
                  <a:cubicBezTo>
                    <a:pt x="23499" y="10770"/>
                    <a:pt x="23850" y="11296"/>
                    <a:pt x="24200" y="11735"/>
                  </a:cubicBezTo>
                  <a:cubicBezTo>
                    <a:pt x="24376" y="12086"/>
                    <a:pt x="24639" y="12349"/>
                    <a:pt x="24814" y="12612"/>
                  </a:cubicBezTo>
                  <a:cubicBezTo>
                    <a:pt x="25165" y="12962"/>
                    <a:pt x="25516" y="13313"/>
                    <a:pt x="25954" y="13488"/>
                  </a:cubicBezTo>
                  <a:cubicBezTo>
                    <a:pt x="26392" y="13752"/>
                    <a:pt x="26919" y="13927"/>
                    <a:pt x="27357" y="14190"/>
                  </a:cubicBezTo>
                  <a:cubicBezTo>
                    <a:pt x="27445" y="14190"/>
                    <a:pt x="27708" y="14278"/>
                    <a:pt x="27795" y="14278"/>
                  </a:cubicBezTo>
                  <a:cubicBezTo>
                    <a:pt x="28321" y="14541"/>
                    <a:pt x="28935" y="14628"/>
                    <a:pt x="29461" y="14716"/>
                  </a:cubicBezTo>
                  <a:cubicBezTo>
                    <a:pt x="29853" y="14814"/>
                    <a:pt x="30258" y="14857"/>
                    <a:pt x="30668" y="14857"/>
                  </a:cubicBezTo>
                  <a:cubicBezTo>
                    <a:pt x="31725" y="14857"/>
                    <a:pt x="32810" y="14569"/>
                    <a:pt x="33758" y="14190"/>
                  </a:cubicBezTo>
                  <a:cubicBezTo>
                    <a:pt x="34021" y="13927"/>
                    <a:pt x="34459" y="13839"/>
                    <a:pt x="34810" y="13664"/>
                  </a:cubicBezTo>
                  <a:cubicBezTo>
                    <a:pt x="35336" y="13313"/>
                    <a:pt x="35774" y="12962"/>
                    <a:pt x="36213" y="12612"/>
                  </a:cubicBezTo>
                  <a:cubicBezTo>
                    <a:pt x="36826" y="12349"/>
                    <a:pt x="37089" y="11735"/>
                    <a:pt x="37528" y="11296"/>
                  </a:cubicBezTo>
                  <a:cubicBezTo>
                    <a:pt x="37703" y="11296"/>
                    <a:pt x="37703" y="11472"/>
                    <a:pt x="37791" y="11472"/>
                  </a:cubicBezTo>
                  <a:cubicBezTo>
                    <a:pt x="37966" y="11559"/>
                    <a:pt x="38317" y="11647"/>
                    <a:pt x="38580" y="11735"/>
                  </a:cubicBezTo>
                  <a:cubicBezTo>
                    <a:pt x="38755" y="11910"/>
                    <a:pt x="39018" y="12086"/>
                    <a:pt x="39194" y="12173"/>
                  </a:cubicBezTo>
                  <a:cubicBezTo>
                    <a:pt x="39457" y="12349"/>
                    <a:pt x="39720" y="12436"/>
                    <a:pt x="39983" y="12612"/>
                  </a:cubicBezTo>
                  <a:cubicBezTo>
                    <a:pt x="40334" y="12787"/>
                    <a:pt x="40509" y="12962"/>
                    <a:pt x="40860" y="13225"/>
                  </a:cubicBezTo>
                  <a:lnTo>
                    <a:pt x="41824" y="13839"/>
                  </a:lnTo>
                  <a:cubicBezTo>
                    <a:pt x="42350" y="14102"/>
                    <a:pt x="42789" y="14541"/>
                    <a:pt x="43227" y="14804"/>
                  </a:cubicBezTo>
                  <a:cubicBezTo>
                    <a:pt x="43665" y="15154"/>
                    <a:pt x="44104" y="15593"/>
                    <a:pt x="44542" y="16031"/>
                  </a:cubicBezTo>
                  <a:cubicBezTo>
                    <a:pt x="44981" y="16382"/>
                    <a:pt x="45594" y="16820"/>
                    <a:pt x="46033" y="17171"/>
                  </a:cubicBezTo>
                  <a:cubicBezTo>
                    <a:pt x="46208" y="17259"/>
                    <a:pt x="46296" y="17346"/>
                    <a:pt x="46471" y="17434"/>
                  </a:cubicBezTo>
                  <a:cubicBezTo>
                    <a:pt x="46559" y="17434"/>
                    <a:pt x="46559" y="17609"/>
                    <a:pt x="46647" y="17609"/>
                  </a:cubicBezTo>
                  <a:cubicBezTo>
                    <a:pt x="46559" y="17872"/>
                    <a:pt x="46471" y="18136"/>
                    <a:pt x="46296" y="18486"/>
                  </a:cubicBezTo>
                  <a:cubicBezTo>
                    <a:pt x="46121" y="19012"/>
                    <a:pt x="46033" y="19451"/>
                    <a:pt x="45770" y="19889"/>
                  </a:cubicBezTo>
                  <a:lnTo>
                    <a:pt x="44805" y="22520"/>
                  </a:lnTo>
                  <a:cubicBezTo>
                    <a:pt x="44455" y="23309"/>
                    <a:pt x="44104" y="24185"/>
                    <a:pt x="43841" y="24887"/>
                  </a:cubicBezTo>
                  <a:cubicBezTo>
                    <a:pt x="43490" y="25676"/>
                    <a:pt x="43227" y="26377"/>
                    <a:pt x="42964" y="27079"/>
                  </a:cubicBezTo>
                  <a:cubicBezTo>
                    <a:pt x="42263" y="28569"/>
                    <a:pt x="41737" y="29972"/>
                    <a:pt x="41210" y="31375"/>
                  </a:cubicBezTo>
                  <a:cubicBezTo>
                    <a:pt x="41210" y="31288"/>
                    <a:pt x="41298" y="31200"/>
                    <a:pt x="41298" y="31025"/>
                  </a:cubicBezTo>
                  <a:lnTo>
                    <a:pt x="41298" y="31025"/>
                  </a:lnTo>
                  <a:cubicBezTo>
                    <a:pt x="40772" y="32252"/>
                    <a:pt x="40334" y="33567"/>
                    <a:pt x="39720" y="34882"/>
                  </a:cubicBezTo>
                  <a:cubicBezTo>
                    <a:pt x="39632" y="34970"/>
                    <a:pt x="39632" y="35233"/>
                    <a:pt x="39544" y="35409"/>
                  </a:cubicBezTo>
                  <a:cubicBezTo>
                    <a:pt x="39194" y="36198"/>
                    <a:pt x="39018" y="36899"/>
                    <a:pt x="38668" y="37601"/>
                  </a:cubicBezTo>
                  <a:lnTo>
                    <a:pt x="38317" y="38653"/>
                  </a:lnTo>
                  <a:cubicBezTo>
                    <a:pt x="38229" y="38828"/>
                    <a:pt x="38229" y="39091"/>
                    <a:pt x="38142" y="39266"/>
                  </a:cubicBezTo>
                  <a:cubicBezTo>
                    <a:pt x="37966" y="39354"/>
                    <a:pt x="37966" y="39617"/>
                    <a:pt x="37879" y="39705"/>
                  </a:cubicBezTo>
                  <a:cubicBezTo>
                    <a:pt x="37879" y="39705"/>
                    <a:pt x="37791" y="39793"/>
                    <a:pt x="37791" y="39968"/>
                  </a:cubicBezTo>
                  <a:cubicBezTo>
                    <a:pt x="37528" y="39793"/>
                    <a:pt x="37265" y="39705"/>
                    <a:pt x="37002" y="39617"/>
                  </a:cubicBezTo>
                  <a:cubicBezTo>
                    <a:pt x="36563" y="39354"/>
                    <a:pt x="36037" y="39179"/>
                    <a:pt x="35599" y="38916"/>
                  </a:cubicBezTo>
                  <a:cubicBezTo>
                    <a:pt x="35073" y="38653"/>
                    <a:pt x="34459" y="38390"/>
                    <a:pt x="33933" y="38214"/>
                  </a:cubicBezTo>
                  <a:cubicBezTo>
                    <a:pt x="33407" y="37951"/>
                    <a:pt x="32968" y="37776"/>
                    <a:pt x="32442" y="37513"/>
                  </a:cubicBezTo>
                  <a:lnTo>
                    <a:pt x="30426" y="36548"/>
                  </a:lnTo>
                  <a:cubicBezTo>
                    <a:pt x="30075" y="36285"/>
                    <a:pt x="29812" y="36198"/>
                    <a:pt x="29461" y="36022"/>
                  </a:cubicBezTo>
                  <a:cubicBezTo>
                    <a:pt x="29111" y="35847"/>
                    <a:pt x="28760" y="35672"/>
                    <a:pt x="28497" y="35584"/>
                  </a:cubicBezTo>
                  <a:cubicBezTo>
                    <a:pt x="28058" y="35321"/>
                    <a:pt x="27708" y="35145"/>
                    <a:pt x="27269" y="34970"/>
                  </a:cubicBezTo>
                  <a:cubicBezTo>
                    <a:pt x="27182" y="34970"/>
                    <a:pt x="27182" y="34882"/>
                    <a:pt x="27006" y="34882"/>
                  </a:cubicBezTo>
                  <a:cubicBezTo>
                    <a:pt x="27006" y="34707"/>
                    <a:pt x="27182" y="34356"/>
                    <a:pt x="27182" y="34093"/>
                  </a:cubicBezTo>
                  <a:cubicBezTo>
                    <a:pt x="27182" y="33567"/>
                    <a:pt x="27269" y="33129"/>
                    <a:pt x="27269" y="32603"/>
                  </a:cubicBezTo>
                  <a:cubicBezTo>
                    <a:pt x="27269" y="31375"/>
                    <a:pt x="26919" y="30060"/>
                    <a:pt x="26305" y="29008"/>
                  </a:cubicBezTo>
                  <a:cubicBezTo>
                    <a:pt x="25954" y="28569"/>
                    <a:pt x="25603" y="27956"/>
                    <a:pt x="25253" y="27517"/>
                  </a:cubicBezTo>
                  <a:cubicBezTo>
                    <a:pt x="25077" y="27254"/>
                    <a:pt x="24814" y="26904"/>
                    <a:pt x="24551" y="26553"/>
                  </a:cubicBezTo>
                  <a:cubicBezTo>
                    <a:pt x="24200" y="26202"/>
                    <a:pt x="23850" y="26027"/>
                    <a:pt x="23499" y="25764"/>
                  </a:cubicBezTo>
                  <a:cubicBezTo>
                    <a:pt x="22973" y="25325"/>
                    <a:pt x="22447" y="25062"/>
                    <a:pt x="21745" y="24799"/>
                  </a:cubicBezTo>
                  <a:cubicBezTo>
                    <a:pt x="21658" y="24712"/>
                    <a:pt x="21658" y="24712"/>
                    <a:pt x="21570" y="24712"/>
                  </a:cubicBezTo>
                  <a:cubicBezTo>
                    <a:pt x="21307" y="24712"/>
                    <a:pt x="21132" y="24624"/>
                    <a:pt x="20869" y="24624"/>
                  </a:cubicBezTo>
                  <a:cubicBezTo>
                    <a:pt x="20606" y="24448"/>
                    <a:pt x="20167" y="24361"/>
                    <a:pt x="19729" y="24361"/>
                  </a:cubicBezTo>
                  <a:cubicBezTo>
                    <a:pt x="19641" y="24332"/>
                    <a:pt x="19544" y="24322"/>
                    <a:pt x="19443" y="24322"/>
                  </a:cubicBezTo>
                  <a:cubicBezTo>
                    <a:pt x="19242" y="24322"/>
                    <a:pt x="19027" y="24361"/>
                    <a:pt x="18852" y="24361"/>
                  </a:cubicBezTo>
                  <a:cubicBezTo>
                    <a:pt x="18238" y="24361"/>
                    <a:pt x="17800" y="24448"/>
                    <a:pt x="17361" y="24624"/>
                  </a:cubicBezTo>
                  <a:cubicBezTo>
                    <a:pt x="16923" y="24712"/>
                    <a:pt x="16660" y="24799"/>
                    <a:pt x="16222" y="25062"/>
                  </a:cubicBezTo>
                  <a:lnTo>
                    <a:pt x="15169" y="25676"/>
                  </a:lnTo>
                  <a:cubicBezTo>
                    <a:pt x="14643" y="26114"/>
                    <a:pt x="14117" y="26553"/>
                    <a:pt x="13679" y="26991"/>
                  </a:cubicBezTo>
                  <a:lnTo>
                    <a:pt x="13153" y="27517"/>
                  </a:lnTo>
                  <a:cubicBezTo>
                    <a:pt x="12890" y="27780"/>
                    <a:pt x="12802" y="27956"/>
                    <a:pt x="12539" y="28219"/>
                  </a:cubicBezTo>
                  <a:cubicBezTo>
                    <a:pt x="12364" y="28569"/>
                    <a:pt x="12101" y="28745"/>
                    <a:pt x="11925" y="29008"/>
                  </a:cubicBezTo>
                  <a:cubicBezTo>
                    <a:pt x="11399" y="28657"/>
                    <a:pt x="10785" y="28394"/>
                    <a:pt x="10259" y="28131"/>
                  </a:cubicBezTo>
                  <a:cubicBezTo>
                    <a:pt x="9470" y="27780"/>
                    <a:pt x="8769" y="27342"/>
                    <a:pt x="7980" y="26904"/>
                  </a:cubicBezTo>
                  <a:cubicBezTo>
                    <a:pt x="7103" y="26377"/>
                    <a:pt x="6226" y="25764"/>
                    <a:pt x="5262" y="25325"/>
                  </a:cubicBezTo>
                  <a:cubicBezTo>
                    <a:pt x="4823" y="25062"/>
                    <a:pt x="4209" y="24799"/>
                    <a:pt x="3771" y="24624"/>
                  </a:cubicBezTo>
                  <a:cubicBezTo>
                    <a:pt x="3420" y="24448"/>
                    <a:pt x="3245" y="24273"/>
                    <a:pt x="2894" y="24185"/>
                  </a:cubicBezTo>
                  <a:cubicBezTo>
                    <a:pt x="3245" y="23396"/>
                    <a:pt x="3596" y="22520"/>
                    <a:pt x="3946" y="21643"/>
                  </a:cubicBezTo>
                  <a:cubicBezTo>
                    <a:pt x="4209" y="20678"/>
                    <a:pt x="4648" y="19626"/>
                    <a:pt x="4998" y="18662"/>
                  </a:cubicBezTo>
                  <a:cubicBezTo>
                    <a:pt x="5174" y="18311"/>
                    <a:pt x="5437" y="18048"/>
                    <a:pt x="5525" y="17609"/>
                  </a:cubicBezTo>
                  <a:cubicBezTo>
                    <a:pt x="5525" y="17434"/>
                    <a:pt x="5612" y="17346"/>
                    <a:pt x="5612" y="17259"/>
                  </a:cubicBezTo>
                  <a:cubicBezTo>
                    <a:pt x="6752" y="17697"/>
                    <a:pt x="7717" y="18136"/>
                    <a:pt x="8769" y="18574"/>
                  </a:cubicBezTo>
                  <a:cubicBezTo>
                    <a:pt x="9207" y="18749"/>
                    <a:pt x="9733" y="18925"/>
                    <a:pt x="10172" y="19100"/>
                  </a:cubicBezTo>
                  <a:cubicBezTo>
                    <a:pt x="10610" y="19188"/>
                    <a:pt x="11048" y="19363"/>
                    <a:pt x="11487" y="19538"/>
                  </a:cubicBezTo>
                  <a:cubicBezTo>
                    <a:pt x="11662" y="19626"/>
                    <a:pt x="12013" y="19889"/>
                    <a:pt x="12364" y="19977"/>
                  </a:cubicBezTo>
                  <a:cubicBezTo>
                    <a:pt x="12802" y="20240"/>
                    <a:pt x="13240" y="20328"/>
                    <a:pt x="13679" y="20503"/>
                  </a:cubicBezTo>
                  <a:cubicBezTo>
                    <a:pt x="14380" y="20766"/>
                    <a:pt x="15169" y="20941"/>
                    <a:pt x="15959" y="21292"/>
                  </a:cubicBezTo>
                  <a:lnTo>
                    <a:pt x="17975" y="21993"/>
                  </a:lnTo>
                  <a:cubicBezTo>
                    <a:pt x="18589" y="22256"/>
                    <a:pt x="19290" y="22520"/>
                    <a:pt x="19904" y="22870"/>
                  </a:cubicBezTo>
                  <a:lnTo>
                    <a:pt x="20167" y="22870"/>
                  </a:lnTo>
                  <a:cubicBezTo>
                    <a:pt x="20518" y="23046"/>
                    <a:pt x="20956" y="23133"/>
                    <a:pt x="21482" y="23396"/>
                  </a:cubicBezTo>
                  <a:cubicBezTo>
                    <a:pt x="21658" y="23484"/>
                    <a:pt x="22008" y="23572"/>
                    <a:pt x="22184" y="23747"/>
                  </a:cubicBezTo>
                  <a:cubicBezTo>
                    <a:pt x="22535" y="23835"/>
                    <a:pt x="22710" y="23922"/>
                    <a:pt x="23061" y="24010"/>
                  </a:cubicBezTo>
                  <a:cubicBezTo>
                    <a:pt x="24200" y="24448"/>
                    <a:pt x="25253" y="24799"/>
                    <a:pt x="26392" y="25238"/>
                  </a:cubicBezTo>
                  <a:cubicBezTo>
                    <a:pt x="27357" y="25676"/>
                    <a:pt x="28497" y="26114"/>
                    <a:pt x="29549" y="26465"/>
                  </a:cubicBezTo>
                  <a:cubicBezTo>
                    <a:pt x="30250" y="26641"/>
                    <a:pt x="30776" y="26816"/>
                    <a:pt x="31390" y="26904"/>
                  </a:cubicBezTo>
                  <a:cubicBezTo>
                    <a:pt x="31886" y="26966"/>
                    <a:pt x="32426" y="27028"/>
                    <a:pt x="32917" y="27028"/>
                  </a:cubicBezTo>
                  <a:cubicBezTo>
                    <a:pt x="33120" y="27028"/>
                    <a:pt x="33315" y="27017"/>
                    <a:pt x="33495" y="26991"/>
                  </a:cubicBezTo>
                  <a:cubicBezTo>
                    <a:pt x="34196" y="26904"/>
                    <a:pt x="34810" y="26816"/>
                    <a:pt x="35511" y="26553"/>
                  </a:cubicBezTo>
                  <a:cubicBezTo>
                    <a:pt x="35950" y="26465"/>
                    <a:pt x="36213" y="26202"/>
                    <a:pt x="36563" y="26114"/>
                  </a:cubicBezTo>
                  <a:cubicBezTo>
                    <a:pt x="36914" y="26027"/>
                    <a:pt x="37089" y="25939"/>
                    <a:pt x="37440" y="25676"/>
                  </a:cubicBezTo>
                  <a:cubicBezTo>
                    <a:pt x="38142" y="25325"/>
                    <a:pt x="38580" y="24887"/>
                    <a:pt x="38843" y="24273"/>
                  </a:cubicBezTo>
                  <a:cubicBezTo>
                    <a:pt x="39018" y="24010"/>
                    <a:pt x="39018" y="23922"/>
                    <a:pt x="39106" y="23747"/>
                  </a:cubicBezTo>
                  <a:cubicBezTo>
                    <a:pt x="39194" y="23484"/>
                    <a:pt x="39194" y="23309"/>
                    <a:pt x="39194" y="23046"/>
                  </a:cubicBezTo>
                  <a:cubicBezTo>
                    <a:pt x="39281" y="22870"/>
                    <a:pt x="39194" y="22432"/>
                    <a:pt x="39194" y="22081"/>
                  </a:cubicBezTo>
                  <a:cubicBezTo>
                    <a:pt x="39106" y="21204"/>
                    <a:pt x="38668" y="20415"/>
                    <a:pt x="38142" y="19801"/>
                  </a:cubicBezTo>
                  <a:cubicBezTo>
                    <a:pt x="37879" y="19538"/>
                    <a:pt x="37703" y="19451"/>
                    <a:pt x="37440" y="19188"/>
                  </a:cubicBezTo>
                  <a:cubicBezTo>
                    <a:pt x="37089" y="19012"/>
                    <a:pt x="36826" y="18662"/>
                    <a:pt x="36476" y="18486"/>
                  </a:cubicBezTo>
                  <a:cubicBezTo>
                    <a:pt x="36037" y="18048"/>
                    <a:pt x="35511" y="17785"/>
                    <a:pt x="34897" y="17434"/>
                  </a:cubicBezTo>
                  <a:cubicBezTo>
                    <a:pt x="34371" y="17259"/>
                    <a:pt x="33845" y="16908"/>
                    <a:pt x="33319" y="16733"/>
                  </a:cubicBezTo>
                  <a:cubicBezTo>
                    <a:pt x="32968" y="16557"/>
                    <a:pt x="32530" y="16382"/>
                    <a:pt x="32179" y="16207"/>
                  </a:cubicBezTo>
                  <a:cubicBezTo>
                    <a:pt x="31741" y="16119"/>
                    <a:pt x="31390" y="16031"/>
                    <a:pt x="31127" y="15944"/>
                  </a:cubicBezTo>
                  <a:cubicBezTo>
                    <a:pt x="30426" y="15680"/>
                    <a:pt x="29812" y="15505"/>
                    <a:pt x="29198" y="15242"/>
                  </a:cubicBezTo>
                  <a:cubicBezTo>
                    <a:pt x="29143" y="15214"/>
                    <a:pt x="29079" y="15187"/>
                    <a:pt x="29011" y="15187"/>
                  </a:cubicBezTo>
                  <a:cubicBezTo>
                    <a:pt x="28865" y="15187"/>
                    <a:pt x="28704" y="15316"/>
                    <a:pt x="28584" y="15856"/>
                  </a:cubicBezTo>
                  <a:cubicBezTo>
                    <a:pt x="28146" y="15593"/>
                    <a:pt x="27620" y="15505"/>
                    <a:pt x="27182" y="15242"/>
                  </a:cubicBezTo>
                  <a:cubicBezTo>
                    <a:pt x="26831" y="15154"/>
                    <a:pt x="26568" y="15067"/>
                    <a:pt x="26392" y="14979"/>
                  </a:cubicBezTo>
                  <a:cubicBezTo>
                    <a:pt x="25691" y="14628"/>
                    <a:pt x="24990" y="14541"/>
                    <a:pt x="24288" y="14190"/>
                  </a:cubicBezTo>
                  <a:cubicBezTo>
                    <a:pt x="24200" y="14190"/>
                    <a:pt x="24200" y="14102"/>
                    <a:pt x="24113" y="14102"/>
                  </a:cubicBezTo>
                  <a:cubicBezTo>
                    <a:pt x="23762" y="13839"/>
                    <a:pt x="23324" y="13664"/>
                    <a:pt x="22885" y="13401"/>
                  </a:cubicBezTo>
                  <a:cubicBezTo>
                    <a:pt x="22359" y="13050"/>
                    <a:pt x="21658" y="12787"/>
                    <a:pt x="21044" y="12524"/>
                  </a:cubicBezTo>
                  <a:cubicBezTo>
                    <a:pt x="20693" y="12349"/>
                    <a:pt x="20255" y="12086"/>
                    <a:pt x="19816" y="11998"/>
                  </a:cubicBezTo>
                  <a:cubicBezTo>
                    <a:pt x="19378" y="11910"/>
                    <a:pt x="19027" y="11647"/>
                    <a:pt x="18589" y="11559"/>
                  </a:cubicBezTo>
                  <a:cubicBezTo>
                    <a:pt x="17712" y="11209"/>
                    <a:pt x="16923" y="10770"/>
                    <a:pt x="16046" y="10420"/>
                  </a:cubicBezTo>
                  <a:cubicBezTo>
                    <a:pt x="14731" y="9894"/>
                    <a:pt x="13328" y="9455"/>
                    <a:pt x="12013" y="8929"/>
                  </a:cubicBezTo>
                  <a:cubicBezTo>
                    <a:pt x="11487" y="8666"/>
                    <a:pt x="10785" y="8491"/>
                    <a:pt x="10259" y="8228"/>
                  </a:cubicBezTo>
                  <a:cubicBezTo>
                    <a:pt x="10172" y="8140"/>
                    <a:pt x="9909" y="8140"/>
                    <a:pt x="9821" y="8052"/>
                  </a:cubicBezTo>
                  <a:cubicBezTo>
                    <a:pt x="9909" y="7789"/>
                    <a:pt x="9909" y="7702"/>
                    <a:pt x="10084" y="7526"/>
                  </a:cubicBezTo>
                  <a:cubicBezTo>
                    <a:pt x="10610" y="6299"/>
                    <a:pt x="11136" y="5159"/>
                    <a:pt x="11574" y="4019"/>
                  </a:cubicBezTo>
                  <a:lnTo>
                    <a:pt x="11574" y="3844"/>
                  </a:lnTo>
                  <a:cubicBezTo>
                    <a:pt x="11838" y="3668"/>
                    <a:pt x="11925" y="3318"/>
                    <a:pt x="12013" y="3142"/>
                  </a:cubicBezTo>
                  <a:lnTo>
                    <a:pt x="12101" y="2967"/>
                  </a:lnTo>
                  <a:close/>
                  <a:moveTo>
                    <a:pt x="11315" y="1"/>
                  </a:moveTo>
                  <a:cubicBezTo>
                    <a:pt x="11062" y="1"/>
                    <a:pt x="10858" y="125"/>
                    <a:pt x="10610" y="249"/>
                  </a:cubicBezTo>
                  <a:cubicBezTo>
                    <a:pt x="10522" y="249"/>
                    <a:pt x="10347" y="336"/>
                    <a:pt x="10259" y="512"/>
                  </a:cubicBezTo>
                  <a:cubicBezTo>
                    <a:pt x="10084" y="775"/>
                    <a:pt x="9821" y="1213"/>
                    <a:pt x="9646" y="1564"/>
                  </a:cubicBezTo>
                  <a:cubicBezTo>
                    <a:pt x="9382" y="1915"/>
                    <a:pt x="9295" y="2353"/>
                    <a:pt x="9032" y="2791"/>
                  </a:cubicBezTo>
                  <a:cubicBezTo>
                    <a:pt x="8856" y="3230"/>
                    <a:pt x="8769" y="3668"/>
                    <a:pt x="8506" y="4107"/>
                  </a:cubicBezTo>
                  <a:cubicBezTo>
                    <a:pt x="8155" y="4983"/>
                    <a:pt x="7717" y="5860"/>
                    <a:pt x="7278" y="6825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134" y="9599"/>
                    <a:pt x="5852" y="10064"/>
                    <a:pt x="5700" y="10595"/>
                  </a:cubicBezTo>
                  <a:cubicBezTo>
                    <a:pt x="5437" y="11209"/>
                    <a:pt x="5086" y="11910"/>
                    <a:pt x="4911" y="12524"/>
                  </a:cubicBezTo>
                  <a:cubicBezTo>
                    <a:pt x="4472" y="13752"/>
                    <a:pt x="4034" y="14979"/>
                    <a:pt x="3508" y="16119"/>
                  </a:cubicBezTo>
                  <a:cubicBezTo>
                    <a:pt x="3333" y="16470"/>
                    <a:pt x="3157" y="16820"/>
                    <a:pt x="3070" y="17171"/>
                  </a:cubicBezTo>
                  <a:cubicBezTo>
                    <a:pt x="2719" y="17697"/>
                    <a:pt x="2456" y="18223"/>
                    <a:pt x="2280" y="18925"/>
                  </a:cubicBezTo>
                  <a:cubicBezTo>
                    <a:pt x="2017" y="19451"/>
                    <a:pt x="1842" y="20064"/>
                    <a:pt x="1579" y="20678"/>
                  </a:cubicBezTo>
                  <a:cubicBezTo>
                    <a:pt x="1141" y="21818"/>
                    <a:pt x="614" y="23046"/>
                    <a:pt x="176" y="24273"/>
                  </a:cubicBezTo>
                  <a:lnTo>
                    <a:pt x="176" y="24799"/>
                  </a:lnTo>
                  <a:cubicBezTo>
                    <a:pt x="1" y="25325"/>
                    <a:pt x="176" y="25939"/>
                    <a:pt x="702" y="26202"/>
                  </a:cubicBezTo>
                  <a:cubicBezTo>
                    <a:pt x="1491" y="26641"/>
                    <a:pt x="2280" y="26991"/>
                    <a:pt x="3070" y="27430"/>
                  </a:cubicBezTo>
                  <a:cubicBezTo>
                    <a:pt x="3596" y="27780"/>
                    <a:pt x="4209" y="27956"/>
                    <a:pt x="4823" y="28306"/>
                  </a:cubicBezTo>
                  <a:cubicBezTo>
                    <a:pt x="5437" y="28657"/>
                    <a:pt x="6138" y="29096"/>
                    <a:pt x="6664" y="29446"/>
                  </a:cubicBezTo>
                  <a:cubicBezTo>
                    <a:pt x="7190" y="29709"/>
                    <a:pt x="7717" y="29972"/>
                    <a:pt x="8330" y="30323"/>
                  </a:cubicBezTo>
                  <a:cubicBezTo>
                    <a:pt x="8769" y="30586"/>
                    <a:pt x="9295" y="30849"/>
                    <a:pt x="9733" y="31025"/>
                  </a:cubicBezTo>
                  <a:cubicBezTo>
                    <a:pt x="10172" y="31288"/>
                    <a:pt x="10698" y="31463"/>
                    <a:pt x="11136" y="31726"/>
                  </a:cubicBezTo>
                  <a:cubicBezTo>
                    <a:pt x="11502" y="31848"/>
                    <a:pt x="11911" y="32013"/>
                    <a:pt x="12303" y="32013"/>
                  </a:cubicBezTo>
                  <a:cubicBezTo>
                    <a:pt x="12474" y="32013"/>
                    <a:pt x="12642" y="31981"/>
                    <a:pt x="12802" y="31901"/>
                  </a:cubicBezTo>
                  <a:cubicBezTo>
                    <a:pt x="12977" y="31814"/>
                    <a:pt x="13153" y="31726"/>
                    <a:pt x="13328" y="31638"/>
                  </a:cubicBezTo>
                  <a:cubicBezTo>
                    <a:pt x="13591" y="31463"/>
                    <a:pt x="13679" y="31288"/>
                    <a:pt x="13854" y="31200"/>
                  </a:cubicBezTo>
                  <a:cubicBezTo>
                    <a:pt x="14205" y="30849"/>
                    <a:pt x="14556" y="30498"/>
                    <a:pt x="14906" y="30060"/>
                  </a:cubicBezTo>
                  <a:cubicBezTo>
                    <a:pt x="15432" y="29446"/>
                    <a:pt x="15959" y="28833"/>
                    <a:pt x="16660" y="28306"/>
                  </a:cubicBezTo>
                  <a:cubicBezTo>
                    <a:pt x="17098" y="27956"/>
                    <a:pt x="17537" y="27693"/>
                    <a:pt x="18063" y="27430"/>
                  </a:cubicBezTo>
                  <a:cubicBezTo>
                    <a:pt x="18238" y="27342"/>
                    <a:pt x="18589" y="27254"/>
                    <a:pt x="18940" y="27254"/>
                  </a:cubicBezTo>
                  <a:lnTo>
                    <a:pt x="20167" y="27254"/>
                  </a:lnTo>
                  <a:cubicBezTo>
                    <a:pt x="20606" y="27342"/>
                    <a:pt x="20869" y="27430"/>
                    <a:pt x="21307" y="27517"/>
                  </a:cubicBezTo>
                  <a:cubicBezTo>
                    <a:pt x="21745" y="27780"/>
                    <a:pt x="22184" y="27956"/>
                    <a:pt x="22535" y="28306"/>
                  </a:cubicBezTo>
                  <a:cubicBezTo>
                    <a:pt x="22798" y="28394"/>
                    <a:pt x="22885" y="28657"/>
                    <a:pt x="23061" y="28833"/>
                  </a:cubicBezTo>
                  <a:cubicBezTo>
                    <a:pt x="23499" y="29534"/>
                    <a:pt x="24113" y="30323"/>
                    <a:pt x="24376" y="31025"/>
                  </a:cubicBezTo>
                  <a:cubicBezTo>
                    <a:pt x="24639" y="31375"/>
                    <a:pt x="24639" y="31814"/>
                    <a:pt x="24727" y="32164"/>
                  </a:cubicBezTo>
                  <a:lnTo>
                    <a:pt x="24727" y="32953"/>
                  </a:lnTo>
                  <a:lnTo>
                    <a:pt x="24727" y="33567"/>
                  </a:lnTo>
                  <a:cubicBezTo>
                    <a:pt x="24727" y="33830"/>
                    <a:pt x="24639" y="34006"/>
                    <a:pt x="24639" y="34269"/>
                  </a:cubicBezTo>
                  <a:cubicBezTo>
                    <a:pt x="24639" y="34444"/>
                    <a:pt x="24551" y="34707"/>
                    <a:pt x="24551" y="34882"/>
                  </a:cubicBezTo>
                  <a:cubicBezTo>
                    <a:pt x="24376" y="35058"/>
                    <a:pt x="24551" y="35321"/>
                    <a:pt x="24551" y="35584"/>
                  </a:cubicBezTo>
                  <a:cubicBezTo>
                    <a:pt x="24639" y="36198"/>
                    <a:pt x="25077" y="36636"/>
                    <a:pt x="25603" y="36987"/>
                  </a:cubicBezTo>
                  <a:cubicBezTo>
                    <a:pt x="25691" y="37074"/>
                    <a:pt x="25954" y="37074"/>
                    <a:pt x="26129" y="37162"/>
                  </a:cubicBezTo>
                  <a:cubicBezTo>
                    <a:pt x="26480" y="37337"/>
                    <a:pt x="26743" y="37425"/>
                    <a:pt x="26919" y="37513"/>
                  </a:cubicBezTo>
                  <a:cubicBezTo>
                    <a:pt x="27182" y="37513"/>
                    <a:pt x="27269" y="37601"/>
                    <a:pt x="27445" y="37776"/>
                  </a:cubicBezTo>
                  <a:cubicBezTo>
                    <a:pt x="27883" y="37951"/>
                    <a:pt x="28321" y="38214"/>
                    <a:pt x="28935" y="38477"/>
                  </a:cubicBezTo>
                  <a:lnTo>
                    <a:pt x="30250" y="39179"/>
                  </a:lnTo>
                  <a:cubicBezTo>
                    <a:pt x="31303" y="39705"/>
                    <a:pt x="32442" y="40143"/>
                    <a:pt x="33495" y="40582"/>
                  </a:cubicBezTo>
                  <a:cubicBezTo>
                    <a:pt x="33845" y="40845"/>
                    <a:pt x="34284" y="40932"/>
                    <a:pt x="34722" y="41108"/>
                  </a:cubicBezTo>
                  <a:cubicBezTo>
                    <a:pt x="35160" y="41371"/>
                    <a:pt x="35687" y="41546"/>
                    <a:pt x="36125" y="41809"/>
                  </a:cubicBezTo>
                  <a:cubicBezTo>
                    <a:pt x="36563" y="41985"/>
                    <a:pt x="37002" y="42160"/>
                    <a:pt x="37440" y="42335"/>
                  </a:cubicBezTo>
                  <a:lnTo>
                    <a:pt x="37528" y="42335"/>
                  </a:lnTo>
                  <a:cubicBezTo>
                    <a:pt x="37528" y="42423"/>
                    <a:pt x="37703" y="42423"/>
                    <a:pt x="37703" y="42423"/>
                  </a:cubicBezTo>
                  <a:cubicBezTo>
                    <a:pt x="37896" y="42551"/>
                    <a:pt x="38135" y="42633"/>
                    <a:pt x="38387" y="42633"/>
                  </a:cubicBezTo>
                  <a:cubicBezTo>
                    <a:pt x="38480" y="42633"/>
                    <a:pt x="38574" y="42622"/>
                    <a:pt x="38668" y="42598"/>
                  </a:cubicBezTo>
                  <a:cubicBezTo>
                    <a:pt x="39018" y="42598"/>
                    <a:pt x="39194" y="42335"/>
                    <a:pt x="39457" y="41985"/>
                  </a:cubicBezTo>
                  <a:cubicBezTo>
                    <a:pt x="39544" y="41897"/>
                    <a:pt x="39632" y="41722"/>
                    <a:pt x="39720" y="41546"/>
                  </a:cubicBezTo>
                  <a:cubicBezTo>
                    <a:pt x="39895" y="41546"/>
                    <a:pt x="39895" y="41458"/>
                    <a:pt x="39895" y="41458"/>
                  </a:cubicBezTo>
                  <a:cubicBezTo>
                    <a:pt x="39983" y="41283"/>
                    <a:pt x="39983" y="41108"/>
                    <a:pt x="40071" y="40932"/>
                  </a:cubicBezTo>
                  <a:cubicBezTo>
                    <a:pt x="40158" y="40845"/>
                    <a:pt x="40158" y="40845"/>
                    <a:pt x="40158" y="40669"/>
                  </a:cubicBezTo>
                  <a:cubicBezTo>
                    <a:pt x="40334" y="40494"/>
                    <a:pt x="40421" y="40143"/>
                    <a:pt x="40509" y="39968"/>
                  </a:cubicBezTo>
                  <a:lnTo>
                    <a:pt x="40860" y="38916"/>
                  </a:lnTo>
                  <a:cubicBezTo>
                    <a:pt x="40947" y="38477"/>
                    <a:pt x="41210" y="38214"/>
                    <a:pt x="41298" y="37776"/>
                  </a:cubicBezTo>
                  <a:cubicBezTo>
                    <a:pt x="41473" y="37337"/>
                    <a:pt x="41649" y="36899"/>
                    <a:pt x="41824" y="36461"/>
                  </a:cubicBezTo>
                  <a:cubicBezTo>
                    <a:pt x="41912" y="36285"/>
                    <a:pt x="41912" y="36110"/>
                    <a:pt x="42087" y="36022"/>
                  </a:cubicBezTo>
                  <a:cubicBezTo>
                    <a:pt x="42263" y="35321"/>
                    <a:pt x="42613" y="34795"/>
                    <a:pt x="42789" y="34093"/>
                  </a:cubicBezTo>
                  <a:cubicBezTo>
                    <a:pt x="43052" y="33480"/>
                    <a:pt x="43227" y="32690"/>
                    <a:pt x="43578" y="32077"/>
                  </a:cubicBezTo>
                  <a:lnTo>
                    <a:pt x="43578" y="32077"/>
                  </a:lnTo>
                  <a:cubicBezTo>
                    <a:pt x="43578" y="32164"/>
                    <a:pt x="43490" y="32252"/>
                    <a:pt x="43490" y="32340"/>
                  </a:cubicBezTo>
                  <a:cubicBezTo>
                    <a:pt x="44104" y="31025"/>
                    <a:pt x="44718" y="29622"/>
                    <a:pt x="45244" y="28219"/>
                  </a:cubicBezTo>
                  <a:cubicBezTo>
                    <a:pt x="45594" y="27430"/>
                    <a:pt x="45770" y="26816"/>
                    <a:pt x="46121" y="26027"/>
                  </a:cubicBezTo>
                  <a:cubicBezTo>
                    <a:pt x="46296" y="25325"/>
                    <a:pt x="46559" y="24624"/>
                    <a:pt x="46910" y="23922"/>
                  </a:cubicBezTo>
                  <a:cubicBezTo>
                    <a:pt x="47085" y="23484"/>
                    <a:pt x="47173" y="23046"/>
                    <a:pt x="47436" y="22607"/>
                  </a:cubicBezTo>
                  <a:cubicBezTo>
                    <a:pt x="47611" y="22169"/>
                    <a:pt x="47786" y="21818"/>
                    <a:pt x="47874" y="21380"/>
                  </a:cubicBezTo>
                  <a:cubicBezTo>
                    <a:pt x="48225" y="20678"/>
                    <a:pt x="48488" y="19801"/>
                    <a:pt x="48839" y="19012"/>
                  </a:cubicBezTo>
                  <a:cubicBezTo>
                    <a:pt x="48926" y="18662"/>
                    <a:pt x="49102" y="18223"/>
                    <a:pt x="49189" y="17872"/>
                  </a:cubicBezTo>
                  <a:cubicBezTo>
                    <a:pt x="49277" y="17785"/>
                    <a:pt x="49277" y="17697"/>
                    <a:pt x="49277" y="17434"/>
                  </a:cubicBezTo>
                  <a:lnTo>
                    <a:pt x="49277" y="16820"/>
                  </a:lnTo>
                  <a:cubicBezTo>
                    <a:pt x="49189" y="16382"/>
                    <a:pt x="48926" y="15944"/>
                    <a:pt x="48663" y="15680"/>
                  </a:cubicBezTo>
                  <a:lnTo>
                    <a:pt x="46997" y="14365"/>
                  </a:lnTo>
                  <a:lnTo>
                    <a:pt x="44718" y="12436"/>
                  </a:lnTo>
                  <a:cubicBezTo>
                    <a:pt x="44367" y="12086"/>
                    <a:pt x="44016" y="11910"/>
                    <a:pt x="43665" y="11647"/>
                  </a:cubicBezTo>
                  <a:cubicBezTo>
                    <a:pt x="43402" y="11472"/>
                    <a:pt x="42964" y="11121"/>
                    <a:pt x="42526" y="10858"/>
                  </a:cubicBezTo>
                  <a:cubicBezTo>
                    <a:pt x="42175" y="10683"/>
                    <a:pt x="41737" y="10332"/>
                    <a:pt x="41386" y="10157"/>
                  </a:cubicBezTo>
                  <a:lnTo>
                    <a:pt x="40421" y="9455"/>
                  </a:lnTo>
                  <a:cubicBezTo>
                    <a:pt x="40071" y="9367"/>
                    <a:pt x="39895" y="9104"/>
                    <a:pt x="39544" y="9017"/>
                  </a:cubicBezTo>
                  <a:cubicBezTo>
                    <a:pt x="39018" y="8841"/>
                    <a:pt x="38580" y="8578"/>
                    <a:pt x="37966" y="8403"/>
                  </a:cubicBezTo>
                  <a:cubicBezTo>
                    <a:pt x="37879" y="8403"/>
                    <a:pt x="37791" y="8228"/>
                    <a:pt x="37703" y="8228"/>
                  </a:cubicBezTo>
                  <a:lnTo>
                    <a:pt x="37002" y="8228"/>
                  </a:lnTo>
                  <a:cubicBezTo>
                    <a:pt x="36914" y="8228"/>
                    <a:pt x="36826" y="8403"/>
                    <a:pt x="36651" y="8403"/>
                  </a:cubicBezTo>
                  <a:cubicBezTo>
                    <a:pt x="36388" y="8403"/>
                    <a:pt x="36037" y="8578"/>
                    <a:pt x="35774" y="8929"/>
                  </a:cubicBezTo>
                  <a:cubicBezTo>
                    <a:pt x="35687" y="9017"/>
                    <a:pt x="35599" y="9280"/>
                    <a:pt x="35511" y="9367"/>
                  </a:cubicBezTo>
                  <a:cubicBezTo>
                    <a:pt x="35160" y="9806"/>
                    <a:pt x="34722" y="10244"/>
                    <a:pt x="34284" y="10595"/>
                  </a:cubicBezTo>
                  <a:cubicBezTo>
                    <a:pt x="33758" y="10858"/>
                    <a:pt x="33144" y="11209"/>
                    <a:pt x="32618" y="11472"/>
                  </a:cubicBezTo>
                  <a:cubicBezTo>
                    <a:pt x="32004" y="11647"/>
                    <a:pt x="31390" y="11735"/>
                    <a:pt x="30776" y="11910"/>
                  </a:cubicBezTo>
                  <a:lnTo>
                    <a:pt x="29987" y="11910"/>
                  </a:lnTo>
                  <a:cubicBezTo>
                    <a:pt x="29637" y="11910"/>
                    <a:pt x="29374" y="11735"/>
                    <a:pt x="29023" y="11647"/>
                  </a:cubicBezTo>
                  <a:cubicBezTo>
                    <a:pt x="28584" y="11559"/>
                    <a:pt x="28234" y="11472"/>
                    <a:pt x="27883" y="11296"/>
                  </a:cubicBezTo>
                  <a:cubicBezTo>
                    <a:pt x="27445" y="11209"/>
                    <a:pt x="27182" y="11033"/>
                    <a:pt x="26831" y="10770"/>
                  </a:cubicBezTo>
                  <a:cubicBezTo>
                    <a:pt x="26568" y="10683"/>
                    <a:pt x="26392" y="10420"/>
                    <a:pt x="26305" y="10244"/>
                  </a:cubicBezTo>
                  <a:cubicBezTo>
                    <a:pt x="25866" y="9718"/>
                    <a:pt x="25516" y="9017"/>
                    <a:pt x="25253" y="8403"/>
                  </a:cubicBezTo>
                  <a:cubicBezTo>
                    <a:pt x="25077" y="7789"/>
                    <a:pt x="24814" y="7175"/>
                    <a:pt x="24727" y="6474"/>
                  </a:cubicBezTo>
                  <a:cubicBezTo>
                    <a:pt x="24727" y="6036"/>
                    <a:pt x="24639" y="5597"/>
                    <a:pt x="24376" y="5334"/>
                  </a:cubicBezTo>
                  <a:lnTo>
                    <a:pt x="24113" y="4983"/>
                  </a:lnTo>
                  <a:cubicBezTo>
                    <a:pt x="23850" y="4720"/>
                    <a:pt x="23762" y="4633"/>
                    <a:pt x="23411" y="4545"/>
                  </a:cubicBezTo>
                  <a:cubicBezTo>
                    <a:pt x="23411" y="4545"/>
                    <a:pt x="23324" y="4457"/>
                    <a:pt x="23236" y="4457"/>
                  </a:cubicBezTo>
                  <a:cubicBezTo>
                    <a:pt x="22885" y="4282"/>
                    <a:pt x="22535" y="4107"/>
                    <a:pt x="22184" y="4019"/>
                  </a:cubicBezTo>
                  <a:lnTo>
                    <a:pt x="21219" y="3668"/>
                  </a:lnTo>
                  <a:cubicBezTo>
                    <a:pt x="20869" y="3581"/>
                    <a:pt x="20693" y="3405"/>
                    <a:pt x="20343" y="3318"/>
                  </a:cubicBezTo>
                  <a:cubicBezTo>
                    <a:pt x="20167" y="3230"/>
                    <a:pt x="19816" y="3230"/>
                    <a:pt x="19553" y="3142"/>
                  </a:cubicBezTo>
                  <a:cubicBezTo>
                    <a:pt x="19290" y="2967"/>
                    <a:pt x="18852" y="2791"/>
                    <a:pt x="18501" y="2528"/>
                  </a:cubicBezTo>
                  <a:cubicBezTo>
                    <a:pt x="18063" y="2353"/>
                    <a:pt x="17624" y="2265"/>
                    <a:pt x="17186" y="2002"/>
                  </a:cubicBezTo>
                  <a:cubicBezTo>
                    <a:pt x="16660" y="1827"/>
                    <a:pt x="16046" y="1476"/>
                    <a:pt x="15520" y="1126"/>
                  </a:cubicBezTo>
                  <a:cubicBezTo>
                    <a:pt x="15169" y="1038"/>
                    <a:pt x="14731" y="775"/>
                    <a:pt x="14468" y="687"/>
                  </a:cubicBezTo>
                  <a:cubicBezTo>
                    <a:pt x="14117" y="599"/>
                    <a:pt x="13766" y="512"/>
                    <a:pt x="13416" y="512"/>
                  </a:cubicBezTo>
                  <a:cubicBezTo>
                    <a:pt x="13153" y="336"/>
                    <a:pt x="12714" y="249"/>
                    <a:pt x="12364" y="161"/>
                  </a:cubicBezTo>
                  <a:cubicBezTo>
                    <a:pt x="12101" y="161"/>
                    <a:pt x="11925" y="73"/>
                    <a:pt x="11662" y="73"/>
                  </a:cubicBezTo>
                  <a:cubicBezTo>
                    <a:pt x="11534" y="22"/>
                    <a:pt x="11420" y="1"/>
                    <a:pt x="1131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6176250" y="3979425"/>
              <a:ext cx="74550" cy="64650"/>
            </a:xfrm>
            <a:custGeom>
              <a:avLst/>
              <a:gdLst/>
              <a:ahLst/>
              <a:cxnLst/>
              <a:rect l="l" t="t" r="r" b="b"/>
              <a:pathLst>
                <a:path w="2982" h="2586" extrusionOk="0">
                  <a:moveTo>
                    <a:pt x="1384" y="1"/>
                  </a:moveTo>
                  <a:cubicBezTo>
                    <a:pt x="1211" y="1"/>
                    <a:pt x="1038" y="34"/>
                    <a:pt x="878" y="102"/>
                  </a:cubicBezTo>
                  <a:cubicBezTo>
                    <a:pt x="176" y="453"/>
                    <a:pt x="1" y="1242"/>
                    <a:pt x="352" y="1856"/>
                  </a:cubicBezTo>
                  <a:cubicBezTo>
                    <a:pt x="538" y="2353"/>
                    <a:pt x="988" y="2586"/>
                    <a:pt x="1485" y="2586"/>
                  </a:cubicBezTo>
                  <a:cubicBezTo>
                    <a:pt x="1689" y="2586"/>
                    <a:pt x="1901" y="2547"/>
                    <a:pt x="2105" y="2470"/>
                  </a:cubicBezTo>
                  <a:cubicBezTo>
                    <a:pt x="2719" y="2119"/>
                    <a:pt x="2982" y="1330"/>
                    <a:pt x="2631" y="716"/>
                  </a:cubicBezTo>
                  <a:cubicBezTo>
                    <a:pt x="2372" y="263"/>
                    <a:pt x="1874" y="1"/>
                    <a:pt x="138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07" name="Google Shape;707;p40"/>
          <p:cNvSpPr/>
          <p:nvPr/>
        </p:nvSpPr>
        <p:spPr>
          <a:xfrm>
            <a:off x="5087129" y="2200708"/>
            <a:ext cx="5472400" cy="2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b="1" kern="0">
              <a:solidFill>
                <a:srgbClr val="A4E7FA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708" name="Google Shape;708;p40"/>
          <p:cNvSpPr txBox="1"/>
          <p:nvPr/>
        </p:nvSpPr>
        <p:spPr>
          <a:xfrm>
            <a:off x="5086865" y="2079733"/>
            <a:ext cx="72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tr-TR" sz="1867" b="1" kern="0" dirty="0">
                <a:solidFill>
                  <a:srgbClr val="A4E7FA"/>
                </a:solidFill>
                <a:latin typeface="Gaegu"/>
                <a:ea typeface="Gaegu"/>
                <a:cs typeface="Gaegu"/>
                <a:sym typeface="Gaegu"/>
              </a:rPr>
              <a:t>PZT</a:t>
            </a:r>
            <a:endParaRPr sz="1867" b="1" kern="0" dirty="0">
              <a:solidFill>
                <a:srgbClr val="A4E7FA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709" name="Google Shape;709;p40"/>
          <p:cNvSpPr txBox="1"/>
          <p:nvPr/>
        </p:nvSpPr>
        <p:spPr>
          <a:xfrm>
            <a:off x="5904067" y="2079733"/>
            <a:ext cx="72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tr-TR" sz="1867" b="1" kern="0" dirty="0">
                <a:solidFill>
                  <a:srgbClr val="A4E7FA"/>
                </a:solidFill>
                <a:latin typeface="Gaegu"/>
                <a:ea typeface="Gaegu"/>
                <a:cs typeface="Gaegu"/>
                <a:sym typeface="Gaegu"/>
              </a:rPr>
              <a:t>SALI</a:t>
            </a:r>
            <a:endParaRPr sz="1867" b="1" kern="0" dirty="0">
              <a:solidFill>
                <a:srgbClr val="A4E7FA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710" name="Google Shape;710;p40"/>
          <p:cNvSpPr txBox="1"/>
          <p:nvPr/>
        </p:nvSpPr>
        <p:spPr>
          <a:xfrm>
            <a:off x="6685401" y="2079733"/>
            <a:ext cx="6684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tr-TR" sz="1867" b="1" kern="0" dirty="0">
                <a:solidFill>
                  <a:srgbClr val="A4E7FA"/>
                </a:solidFill>
                <a:latin typeface="Gaegu"/>
                <a:ea typeface="Gaegu"/>
                <a:cs typeface="Gaegu"/>
                <a:sym typeface="Gaegu"/>
              </a:rPr>
              <a:t>ÇRŞ</a:t>
            </a:r>
            <a:endParaRPr sz="1867" b="1" kern="0" dirty="0">
              <a:solidFill>
                <a:srgbClr val="A4E7FA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711" name="Google Shape;711;p40"/>
          <p:cNvSpPr txBox="1"/>
          <p:nvPr/>
        </p:nvSpPr>
        <p:spPr>
          <a:xfrm>
            <a:off x="7468899" y="2079733"/>
            <a:ext cx="72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tr-TR" sz="1867" b="1" kern="0" dirty="0">
                <a:solidFill>
                  <a:srgbClr val="A4E7FA"/>
                </a:solidFill>
                <a:latin typeface="Gaegu"/>
                <a:ea typeface="Gaegu"/>
                <a:cs typeface="Gaegu"/>
                <a:sym typeface="Gaegu"/>
              </a:rPr>
              <a:t>PRŞ</a:t>
            </a:r>
            <a:endParaRPr sz="1867" b="1" kern="0" dirty="0">
              <a:solidFill>
                <a:srgbClr val="A4E7FA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712" name="Google Shape;712;p40"/>
          <p:cNvSpPr txBox="1"/>
          <p:nvPr/>
        </p:nvSpPr>
        <p:spPr>
          <a:xfrm>
            <a:off x="8268703" y="2079733"/>
            <a:ext cx="72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tr-TR" sz="1867" b="1" kern="0" dirty="0">
                <a:solidFill>
                  <a:srgbClr val="A4E7FA"/>
                </a:solidFill>
                <a:latin typeface="Gaegu"/>
                <a:ea typeface="Gaegu"/>
                <a:cs typeface="Gaegu"/>
                <a:sym typeface="Gaegu"/>
              </a:rPr>
              <a:t>CM</a:t>
            </a:r>
            <a:endParaRPr sz="1867" b="1" kern="0" dirty="0">
              <a:solidFill>
                <a:srgbClr val="A4E7FA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713" name="Google Shape;713;p40"/>
          <p:cNvSpPr txBox="1"/>
          <p:nvPr/>
        </p:nvSpPr>
        <p:spPr>
          <a:xfrm>
            <a:off x="9068501" y="2079733"/>
            <a:ext cx="72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tr-TR" sz="1867" b="1" kern="0" dirty="0">
                <a:solidFill>
                  <a:srgbClr val="A4E7FA"/>
                </a:solidFill>
                <a:latin typeface="Gaegu"/>
                <a:ea typeface="Gaegu"/>
                <a:cs typeface="Gaegu"/>
                <a:sym typeface="Gaegu"/>
              </a:rPr>
              <a:t>CTS</a:t>
            </a:r>
            <a:endParaRPr sz="1867" b="1" kern="0" dirty="0">
              <a:solidFill>
                <a:srgbClr val="A4E7FA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714" name="Google Shape;714;p40"/>
          <p:cNvSpPr txBox="1"/>
          <p:nvPr/>
        </p:nvSpPr>
        <p:spPr>
          <a:xfrm>
            <a:off x="9858233" y="2079733"/>
            <a:ext cx="722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tr-TR" sz="1867" b="1" kern="0" dirty="0">
                <a:solidFill>
                  <a:srgbClr val="A4E7FA"/>
                </a:solidFill>
                <a:latin typeface="Gaegu"/>
                <a:ea typeface="Gaegu"/>
                <a:cs typeface="Gaegu"/>
                <a:sym typeface="Gaegu"/>
              </a:rPr>
              <a:t>PZR</a:t>
            </a:r>
            <a:endParaRPr sz="1867" b="1" kern="0" dirty="0">
              <a:solidFill>
                <a:srgbClr val="A4E7FA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715" name="Google Shape;715;p40"/>
          <p:cNvSpPr txBox="1"/>
          <p:nvPr/>
        </p:nvSpPr>
        <p:spPr>
          <a:xfrm>
            <a:off x="5869300" y="1512703"/>
            <a:ext cx="3777333" cy="59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tr-TR" sz="2133" b="1" kern="0" dirty="0">
                <a:solidFill>
                  <a:srgbClr val="A4E7FA"/>
                </a:solidFill>
                <a:latin typeface="Comic Sans MS" pitchFamily="66" charset="0"/>
                <a:ea typeface="Gaegu"/>
                <a:cs typeface="Gaegu"/>
                <a:sym typeface="Gaegu"/>
              </a:rPr>
              <a:t>Deneme Çizelgem</a:t>
            </a:r>
            <a:endParaRPr sz="2133" b="1" kern="0" dirty="0">
              <a:solidFill>
                <a:srgbClr val="A4E7FA"/>
              </a:solidFill>
              <a:latin typeface="Comic Sans MS" pitchFamily="66" charset="0"/>
              <a:ea typeface="Gaegu"/>
              <a:cs typeface="Gaegu"/>
              <a:sym typeface="Gaegu"/>
            </a:endParaRPr>
          </a:p>
        </p:txBody>
      </p:sp>
      <p:sp>
        <p:nvSpPr>
          <p:cNvPr id="716" name="Google Shape;716;p40"/>
          <p:cNvSpPr txBox="1"/>
          <p:nvPr/>
        </p:nvSpPr>
        <p:spPr>
          <a:xfrm>
            <a:off x="9435033" y="2880467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01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17" name="Google Shape;717;p40"/>
          <p:cNvSpPr txBox="1"/>
          <p:nvPr/>
        </p:nvSpPr>
        <p:spPr>
          <a:xfrm>
            <a:off x="9435033" y="3475733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08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18" name="Google Shape;718;p40"/>
          <p:cNvSpPr txBox="1"/>
          <p:nvPr/>
        </p:nvSpPr>
        <p:spPr>
          <a:xfrm>
            <a:off x="9435033" y="4059467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15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19" name="Google Shape;719;p40"/>
          <p:cNvSpPr txBox="1"/>
          <p:nvPr/>
        </p:nvSpPr>
        <p:spPr>
          <a:xfrm>
            <a:off x="9435033" y="4643200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22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20" name="Google Shape;720;p40"/>
          <p:cNvSpPr txBox="1"/>
          <p:nvPr/>
        </p:nvSpPr>
        <p:spPr>
          <a:xfrm>
            <a:off x="9435033" y="5226933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29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21" name="Google Shape;721;p40"/>
          <p:cNvSpPr txBox="1"/>
          <p:nvPr/>
        </p:nvSpPr>
        <p:spPr>
          <a:xfrm>
            <a:off x="8645300" y="3475733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07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defTabSz="1219170">
              <a:buClr>
                <a:srgbClr val="000000"/>
              </a:buClr>
            </a:pP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22" name="Google Shape;722;p40"/>
          <p:cNvSpPr txBox="1"/>
          <p:nvPr/>
        </p:nvSpPr>
        <p:spPr>
          <a:xfrm>
            <a:off x="8645300" y="4059467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14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23" name="Google Shape;723;p40"/>
          <p:cNvSpPr txBox="1"/>
          <p:nvPr/>
        </p:nvSpPr>
        <p:spPr>
          <a:xfrm>
            <a:off x="8645300" y="4643200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21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24" name="Google Shape;724;p40"/>
          <p:cNvSpPr txBox="1"/>
          <p:nvPr/>
        </p:nvSpPr>
        <p:spPr>
          <a:xfrm>
            <a:off x="8645300" y="5226933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28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25" name="Google Shape;725;p40"/>
          <p:cNvSpPr txBox="1"/>
          <p:nvPr/>
        </p:nvSpPr>
        <p:spPr>
          <a:xfrm>
            <a:off x="7845500" y="3475733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06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26" name="Google Shape;726;p40"/>
          <p:cNvSpPr txBox="1"/>
          <p:nvPr/>
        </p:nvSpPr>
        <p:spPr>
          <a:xfrm>
            <a:off x="7845500" y="4059467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13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27" name="Google Shape;727;p40"/>
          <p:cNvSpPr txBox="1"/>
          <p:nvPr/>
        </p:nvSpPr>
        <p:spPr>
          <a:xfrm>
            <a:off x="7845500" y="4643200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20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28" name="Google Shape;728;p40"/>
          <p:cNvSpPr txBox="1"/>
          <p:nvPr/>
        </p:nvSpPr>
        <p:spPr>
          <a:xfrm>
            <a:off x="7845500" y="5226933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27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29" name="Google Shape;729;p40"/>
          <p:cNvSpPr txBox="1"/>
          <p:nvPr/>
        </p:nvSpPr>
        <p:spPr>
          <a:xfrm>
            <a:off x="7045700" y="3475733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05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30" name="Google Shape;730;p40"/>
          <p:cNvSpPr txBox="1"/>
          <p:nvPr/>
        </p:nvSpPr>
        <p:spPr>
          <a:xfrm>
            <a:off x="7045700" y="4059467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12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31" name="Google Shape;731;p40"/>
          <p:cNvSpPr txBox="1"/>
          <p:nvPr/>
        </p:nvSpPr>
        <p:spPr>
          <a:xfrm>
            <a:off x="7045700" y="4643200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19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32" name="Google Shape;732;p40"/>
          <p:cNvSpPr txBox="1"/>
          <p:nvPr/>
        </p:nvSpPr>
        <p:spPr>
          <a:xfrm>
            <a:off x="7045700" y="5226933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26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33" name="Google Shape;733;p40"/>
          <p:cNvSpPr txBox="1"/>
          <p:nvPr/>
        </p:nvSpPr>
        <p:spPr>
          <a:xfrm>
            <a:off x="6225000" y="3475733"/>
            <a:ext cx="4604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04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34" name="Google Shape;734;p40"/>
          <p:cNvSpPr txBox="1"/>
          <p:nvPr/>
        </p:nvSpPr>
        <p:spPr>
          <a:xfrm>
            <a:off x="6262333" y="4059467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35" name="Google Shape;735;p40"/>
          <p:cNvSpPr txBox="1"/>
          <p:nvPr/>
        </p:nvSpPr>
        <p:spPr>
          <a:xfrm>
            <a:off x="6262333" y="4643200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18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36" name="Google Shape;736;p40"/>
          <p:cNvSpPr txBox="1"/>
          <p:nvPr/>
        </p:nvSpPr>
        <p:spPr>
          <a:xfrm>
            <a:off x="6262333" y="5226933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25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37" name="Google Shape;737;p40"/>
          <p:cNvSpPr txBox="1"/>
          <p:nvPr/>
        </p:nvSpPr>
        <p:spPr>
          <a:xfrm>
            <a:off x="5453400" y="3475733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 dirty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03</a:t>
            </a:r>
            <a:endParaRPr sz="1067" kern="0" dirty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38" name="Google Shape;738;p40"/>
          <p:cNvSpPr txBox="1"/>
          <p:nvPr/>
        </p:nvSpPr>
        <p:spPr>
          <a:xfrm>
            <a:off x="5446100" y="4059467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39" name="Google Shape;739;p40"/>
          <p:cNvSpPr txBox="1"/>
          <p:nvPr/>
        </p:nvSpPr>
        <p:spPr>
          <a:xfrm>
            <a:off x="5446100" y="4643200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17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40" name="Google Shape;740;p40"/>
          <p:cNvSpPr txBox="1"/>
          <p:nvPr/>
        </p:nvSpPr>
        <p:spPr>
          <a:xfrm>
            <a:off x="5446100" y="5226933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24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41" name="Google Shape;741;p40"/>
          <p:cNvSpPr txBox="1"/>
          <p:nvPr/>
        </p:nvSpPr>
        <p:spPr>
          <a:xfrm>
            <a:off x="10224767" y="3475733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09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42" name="Google Shape;742;p40"/>
          <p:cNvSpPr txBox="1"/>
          <p:nvPr/>
        </p:nvSpPr>
        <p:spPr>
          <a:xfrm>
            <a:off x="10224767" y="4059467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16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43" name="Google Shape;743;p40"/>
          <p:cNvSpPr txBox="1"/>
          <p:nvPr/>
        </p:nvSpPr>
        <p:spPr>
          <a:xfrm>
            <a:off x="10224767" y="4643200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23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44" name="Google Shape;744;p40"/>
          <p:cNvSpPr txBox="1"/>
          <p:nvPr/>
        </p:nvSpPr>
        <p:spPr>
          <a:xfrm>
            <a:off x="10224767" y="5226933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30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45" name="Google Shape;745;p40"/>
          <p:cNvSpPr txBox="1"/>
          <p:nvPr/>
        </p:nvSpPr>
        <p:spPr>
          <a:xfrm>
            <a:off x="10224767" y="2890833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02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46" name="Google Shape;746;p40"/>
          <p:cNvSpPr txBox="1"/>
          <p:nvPr/>
        </p:nvSpPr>
        <p:spPr>
          <a:xfrm flipH="1">
            <a:off x="1103444" y="1512703"/>
            <a:ext cx="3546321" cy="461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tr-TR" sz="2267" kern="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Deneme sınavlarını kesinlikle önemse!</a:t>
            </a:r>
          </a:p>
          <a:p>
            <a:pPr algn="ctr" defTabSz="1219170">
              <a:buClr>
                <a:srgbClr val="000000"/>
              </a:buClr>
            </a:pPr>
            <a:endParaRPr lang="tr-TR" sz="2267" kern="0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algn="ctr" defTabSz="1219170">
              <a:buClr>
                <a:srgbClr val="000000"/>
              </a:buClr>
            </a:pPr>
            <a:r>
              <a:rPr lang="tr-TR" sz="2267" kern="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Deneme sınavları bize hazır oluş durumumuz hakkında bilgi verir. Sınavların en önemli hazırlığıdır. Deneme sınavlarında gerçek sınav kurallarına ve süresine uymalısın. Bu sayede sınavın gerçekçi bir provasını yapmış olursun.</a:t>
            </a:r>
            <a:endParaRPr sz="2267" kern="0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748" name="Google Shape;748;p40"/>
          <p:cNvGrpSpPr/>
          <p:nvPr/>
        </p:nvGrpSpPr>
        <p:grpSpPr>
          <a:xfrm>
            <a:off x="5177539" y="1512703"/>
            <a:ext cx="616532" cy="567031"/>
            <a:chOff x="2936475" y="1467750"/>
            <a:chExt cx="1271375" cy="1416050"/>
          </a:xfrm>
        </p:grpSpPr>
        <p:sp>
          <p:nvSpPr>
            <p:cNvPr id="749" name="Google Shape;749;p40"/>
            <p:cNvSpPr/>
            <p:nvPr/>
          </p:nvSpPr>
          <p:spPr>
            <a:xfrm>
              <a:off x="2936475" y="1467750"/>
              <a:ext cx="1271375" cy="1416050"/>
            </a:xfrm>
            <a:custGeom>
              <a:avLst/>
              <a:gdLst/>
              <a:ahLst/>
              <a:cxnLst/>
              <a:rect l="l" t="t" r="r" b="b"/>
              <a:pathLst>
                <a:path w="50855" h="56642" extrusionOk="0">
                  <a:moveTo>
                    <a:pt x="29549" y="2368"/>
                  </a:moveTo>
                  <a:cubicBezTo>
                    <a:pt x="29724" y="2543"/>
                    <a:pt x="29812" y="2543"/>
                    <a:pt x="30075" y="2543"/>
                  </a:cubicBezTo>
                  <a:cubicBezTo>
                    <a:pt x="30425" y="2631"/>
                    <a:pt x="30689" y="2718"/>
                    <a:pt x="31039" y="2981"/>
                  </a:cubicBezTo>
                  <a:cubicBezTo>
                    <a:pt x="31565" y="3244"/>
                    <a:pt x="31916" y="3595"/>
                    <a:pt x="32354" y="4034"/>
                  </a:cubicBezTo>
                  <a:cubicBezTo>
                    <a:pt x="32705" y="4472"/>
                    <a:pt x="33056" y="4823"/>
                    <a:pt x="33319" y="5261"/>
                  </a:cubicBezTo>
                  <a:cubicBezTo>
                    <a:pt x="33494" y="5436"/>
                    <a:pt x="33582" y="5612"/>
                    <a:pt x="33582" y="5787"/>
                  </a:cubicBezTo>
                  <a:cubicBezTo>
                    <a:pt x="33231" y="5612"/>
                    <a:pt x="33056" y="5436"/>
                    <a:pt x="32705" y="5349"/>
                  </a:cubicBezTo>
                  <a:cubicBezTo>
                    <a:pt x="32442" y="5173"/>
                    <a:pt x="32267" y="4823"/>
                    <a:pt x="31916" y="4560"/>
                  </a:cubicBezTo>
                  <a:cubicBezTo>
                    <a:pt x="31741" y="4472"/>
                    <a:pt x="31565" y="4384"/>
                    <a:pt x="31390" y="4297"/>
                  </a:cubicBezTo>
                  <a:cubicBezTo>
                    <a:pt x="31127" y="4034"/>
                    <a:pt x="31039" y="3946"/>
                    <a:pt x="30864" y="3858"/>
                  </a:cubicBezTo>
                  <a:cubicBezTo>
                    <a:pt x="30513" y="3507"/>
                    <a:pt x="29987" y="3244"/>
                    <a:pt x="29549" y="3157"/>
                  </a:cubicBezTo>
                  <a:lnTo>
                    <a:pt x="28935" y="3157"/>
                  </a:lnTo>
                  <a:cubicBezTo>
                    <a:pt x="28497" y="3244"/>
                    <a:pt x="28058" y="3507"/>
                    <a:pt x="27620" y="3595"/>
                  </a:cubicBezTo>
                  <a:lnTo>
                    <a:pt x="27620" y="3420"/>
                  </a:lnTo>
                  <a:lnTo>
                    <a:pt x="27620" y="3244"/>
                  </a:lnTo>
                  <a:cubicBezTo>
                    <a:pt x="27620" y="3157"/>
                    <a:pt x="27795" y="3069"/>
                    <a:pt x="27883" y="2981"/>
                  </a:cubicBezTo>
                  <a:cubicBezTo>
                    <a:pt x="27970" y="2806"/>
                    <a:pt x="27970" y="2718"/>
                    <a:pt x="28058" y="2718"/>
                  </a:cubicBezTo>
                  <a:cubicBezTo>
                    <a:pt x="28321" y="2631"/>
                    <a:pt x="28409" y="2631"/>
                    <a:pt x="28672" y="2543"/>
                  </a:cubicBezTo>
                  <a:cubicBezTo>
                    <a:pt x="28935" y="2368"/>
                    <a:pt x="29198" y="2368"/>
                    <a:pt x="29549" y="2368"/>
                  </a:cubicBezTo>
                  <a:close/>
                  <a:moveTo>
                    <a:pt x="20430" y="4910"/>
                  </a:moveTo>
                  <a:cubicBezTo>
                    <a:pt x="20605" y="4910"/>
                    <a:pt x="20868" y="4998"/>
                    <a:pt x="21044" y="4998"/>
                  </a:cubicBezTo>
                  <a:cubicBezTo>
                    <a:pt x="21307" y="5173"/>
                    <a:pt x="21394" y="5173"/>
                    <a:pt x="21482" y="5261"/>
                  </a:cubicBezTo>
                  <a:cubicBezTo>
                    <a:pt x="21482" y="5349"/>
                    <a:pt x="21657" y="5349"/>
                    <a:pt x="21745" y="5436"/>
                  </a:cubicBezTo>
                  <a:cubicBezTo>
                    <a:pt x="21219" y="5612"/>
                    <a:pt x="20781" y="5787"/>
                    <a:pt x="20167" y="5875"/>
                  </a:cubicBezTo>
                  <a:cubicBezTo>
                    <a:pt x="19641" y="6138"/>
                    <a:pt x="19115" y="6226"/>
                    <a:pt x="18589" y="6489"/>
                  </a:cubicBezTo>
                  <a:cubicBezTo>
                    <a:pt x="18413" y="6489"/>
                    <a:pt x="18326" y="6576"/>
                    <a:pt x="18238" y="6576"/>
                  </a:cubicBezTo>
                  <a:cubicBezTo>
                    <a:pt x="18238" y="6489"/>
                    <a:pt x="18238" y="6226"/>
                    <a:pt x="18326" y="6138"/>
                  </a:cubicBezTo>
                  <a:lnTo>
                    <a:pt x="18326" y="6050"/>
                  </a:lnTo>
                  <a:lnTo>
                    <a:pt x="18589" y="5787"/>
                  </a:lnTo>
                  <a:cubicBezTo>
                    <a:pt x="18764" y="5612"/>
                    <a:pt x="19027" y="5349"/>
                    <a:pt x="19202" y="5261"/>
                  </a:cubicBezTo>
                  <a:cubicBezTo>
                    <a:pt x="19378" y="5173"/>
                    <a:pt x="19641" y="5173"/>
                    <a:pt x="19904" y="4998"/>
                  </a:cubicBezTo>
                  <a:cubicBezTo>
                    <a:pt x="19992" y="4910"/>
                    <a:pt x="20167" y="4910"/>
                    <a:pt x="20430" y="4910"/>
                  </a:cubicBezTo>
                  <a:close/>
                  <a:moveTo>
                    <a:pt x="29198" y="5787"/>
                  </a:moveTo>
                  <a:cubicBezTo>
                    <a:pt x="29373" y="5875"/>
                    <a:pt x="29724" y="6138"/>
                    <a:pt x="29987" y="6313"/>
                  </a:cubicBezTo>
                  <a:cubicBezTo>
                    <a:pt x="30250" y="6576"/>
                    <a:pt x="30513" y="6752"/>
                    <a:pt x="30864" y="7102"/>
                  </a:cubicBezTo>
                  <a:lnTo>
                    <a:pt x="31127" y="7453"/>
                  </a:lnTo>
                  <a:cubicBezTo>
                    <a:pt x="30425" y="7716"/>
                    <a:pt x="29549" y="7979"/>
                    <a:pt x="28760" y="8330"/>
                  </a:cubicBezTo>
                  <a:cubicBezTo>
                    <a:pt x="28233" y="8505"/>
                    <a:pt x="27620" y="8593"/>
                    <a:pt x="27094" y="8856"/>
                  </a:cubicBezTo>
                  <a:cubicBezTo>
                    <a:pt x="27006" y="8856"/>
                    <a:pt x="26918" y="8944"/>
                    <a:pt x="26743" y="8944"/>
                  </a:cubicBezTo>
                  <a:cubicBezTo>
                    <a:pt x="26743" y="8768"/>
                    <a:pt x="26655" y="8505"/>
                    <a:pt x="26480" y="8418"/>
                  </a:cubicBezTo>
                  <a:cubicBezTo>
                    <a:pt x="26217" y="7979"/>
                    <a:pt x="26041" y="7453"/>
                    <a:pt x="25778" y="7015"/>
                  </a:cubicBezTo>
                  <a:cubicBezTo>
                    <a:pt x="25866" y="7015"/>
                    <a:pt x="26041" y="6927"/>
                    <a:pt x="26129" y="6927"/>
                  </a:cubicBezTo>
                  <a:cubicBezTo>
                    <a:pt x="26568" y="6752"/>
                    <a:pt x="26918" y="6576"/>
                    <a:pt x="27357" y="6489"/>
                  </a:cubicBezTo>
                  <a:cubicBezTo>
                    <a:pt x="27795" y="6313"/>
                    <a:pt x="28233" y="6138"/>
                    <a:pt x="28672" y="6050"/>
                  </a:cubicBezTo>
                  <a:cubicBezTo>
                    <a:pt x="28847" y="5875"/>
                    <a:pt x="28935" y="5875"/>
                    <a:pt x="29198" y="5787"/>
                  </a:cubicBezTo>
                  <a:close/>
                  <a:moveTo>
                    <a:pt x="10960" y="7716"/>
                  </a:moveTo>
                  <a:cubicBezTo>
                    <a:pt x="11399" y="7716"/>
                    <a:pt x="11750" y="7716"/>
                    <a:pt x="12100" y="7891"/>
                  </a:cubicBezTo>
                  <a:cubicBezTo>
                    <a:pt x="12539" y="7979"/>
                    <a:pt x="12977" y="8154"/>
                    <a:pt x="13415" y="8418"/>
                  </a:cubicBezTo>
                  <a:cubicBezTo>
                    <a:pt x="12889" y="8505"/>
                    <a:pt x="12451" y="8768"/>
                    <a:pt x="11837" y="8944"/>
                  </a:cubicBezTo>
                  <a:cubicBezTo>
                    <a:pt x="11311" y="9207"/>
                    <a:pt x="10610" y="9470"/>
                    <a:pt x="9996" y="9733"/>
                  </a:cubicBezTo>
                  <a:cubicBezTo>
                    <a:pt x="9908" y="9820"/>
                    <a:pt x="9645" y="9820"/>
                    <a:pt x="9470" y="9908"/>
                  </a:cubicBezTo>
                  <a:cubicBezTo>
                    <a:pt x="9470" y="9820"/>
                    <a:pt x="9382" y="9733"/>
                    <a:pt x="9207" y="9733"/>
                  </a:cubicBezTo>
                  <a:cubicBezTo>
                    <a:pt x="9119" y="9645"/>
                    <a:pt x="9119" y="9382"/>
                    <a:pt x="9119" y="9294"/>
                  </a:cubicBezTo>
                  <a:lnTo>
                    <a:pt x="9119" y="9031"/>
                  </a:lnTo>
                  <a:cubicBezTo>
                    <a:pt x="9119" y="8944"/>
                    <a:pt x="9207" y="8856"/>
                    <a:pt x="9207" y="8768"/>
                  </a:cubicBezTo>
                  <a:cubicBezTo>
                    <a:pt x="9382" y="8505"/>
                    <a:pt x="9470" y="8418"/>
                    <a:pt x="9645" y="8154"/>
                  </a:cubicBezTo>
                  <a:cubicBezTo>
                    <a:pt x="9821" y="8067"/>
                    <a:pt x="9908" y="8067"/>
                    <a:pt x="9996" y="7979"/>
                  </a:cubicBezTo>
                  <a:cubicBezTo>
                    <a:pt x="10084" y="7891"/>
                    <a:pt x="10084" y="7891"/>
                    <a:pt x="10259" y="7891"/>
                  </a:cubicBezTo>
                  <a:cubicBezTo>
                    <a:pt x="10522" y="7716"/>
                    <a:pt x="10785" y="7716"/>
                    <a:pt x="10960" y="7716"/>
                  </a:cubicBezTo>
                  <a:close/>
                  <a:moveTo>
                    <a:pt x="23236" y="7541"/>
                  </a:moveTo>
                  <a:cubicBezTo>
                    <a:pt x="23586" y="8330"/>
                    <a:pt x="23937" y="8944"/>
                    <a:pt x="24288" y="9733"/>
                  </a:cubicBezTo>
                  <a:cubicBezTo>
                    <a:pt x="23586" y="10083"/>
                    <a:pt x="22797" y="10259"/>
                    <a:pt x="22096" y="10610"/>
                  </a:cubicBezTo>
                  <a:cubicBezTo>
                    <a:pt x="21394" y="10960"/>
                    <a:pt x="20605" y="11311"/>
                    <a:pt x="19904" y="11486"/>
                  </a:cubicBezTo>
                  <a:cubicBezTo>
                    <a:pt x="19728" y="10960"/>
                    <a:pt x="19641" y="10434"/>
                    <a:pt x="19290" y="9820"/>
                  </a:cubicBezTo>
                  <a:cubicBezTo>
                    <a:pt x="19202" y="9645"/>
                    <a:pt x="19115" y="9294"/>
                    <a:pt x="18852" y="9119"/>
                  </a:cubicBezTo>
                  <a:lnTo>
                    <a:pt x="19553" y="8768"/>
                  </a:lnTo>
                  <a:cubicBezTo>
                    <a:pt x="20430" y="8418"/>
                    <a:pt x="21394" y="8242"/>
                    <a:pt x="22271" y="7891"/>
                  </a:cubicBezTo>
                  <a:lnTo>
                    <a:pt x="23236" y="7541"/>
                  </a:lnTo>
                  <a:close/>
                  <a:moveTo>
                    <a:pt x="16397" y="10171"/>
                  </a:moveTo>
                  <a:cubicBezTo>
                    <a:pt x="16572" y="10346"/>
                    <a:pt x="16835" y="10610"/>
                    <a:pt x="16923" y="10785"/>
                  </a:cubicBezTo>
                  <a:cubicBezTo>
                    <a:pt x="17010" y="11048"/>
                    <a:pt x="17098" y="11311"/>
                    <a:pt x="17273" y="11574"/>
                  </a:cubicBezTo>
                  <a:cubicBezTo>
                    <a:pt x="17273" y="11837"/>
                    <a:pt x="17361" y="12100"/>
                    <a:pt x="17361" y="12363"/>
                  </a:cubicBezTo>
                  <a:lnTo>
                    <a:pt x="16397" y="12714"/>
                  </a:lnTo>
                  <a:cubicBezTo>
                    <a:pt x="15520" y="12977"/>
                    <a:pt x="14468" y="13328"/>
                    <a:pt x="13591" y="13678"/>
                  </a:cubicBezTo>
                  <a:lnTo>
                    <a:pt x="10347" y="14994"/>
                  </a:lnTo>
                  <a:lnTo>
                    <a:pt x="10259" y="14994"/>
                  </a:lnTo>
                  <a:cubicBezTo>
                    <a:pt x="10084" y="14994"/>
                    <a:pt x="9908" y="14994"/>
                    <a:pt x="9821" y="15081"/>
                  </a:cubicBezTo>
                  <a:cubicBezTo>
                    <a:pt x="9558" y="14994"/>
                    <a:pt x="9470" y="14906"/>
                    <a:pt x="9207" y="14818"/>
                  </a:cubicBezTo>
                  <a:cubicBezTo>
                    <a:pt x="8944" y="14643"/>
                    <a:pt x="8681" y="14467"/>
                    <a:pt x="8242" y="14292"/>
                  </a:cubicBezTo>
                  <a:cubicBezTo>
                    <a:pt x="8067" y="14117"/>
                    <a:pt x="7716" y="14029"/>
                    <a:pt x="7453" y="13766"/>
                  </a:cubicBezTo>
                  <a:lnTo>
                    <a:pt x="7366" y="13678"/>
                  </a:lnTo>
                  <a:cubicBezTo>
                    <a:pt x="8067" y="13415"/>
                    <a:pt x="8593" y="13240"/>
                    <a:pt x="9119" y="12977"/>
                  </a:cubicBezTo>
                  <a:cubicBezTo>
                    <a:pt x="10347" y="12451"/>
                    <a:pt x="11662" y="12012"/>
                    <a:pt x="12889" y="11486"/>
                  </a:cubicBezTo>
                  <a:cubicBezTo>
                    <a:pt x="13415" y="11223"/>
                    <a:pt x="14029" y="11048"/>
                    <a:pt x="14643" y="10785"/>
                  </a:cubicBezTo>
                  <a:cubicBezTo>
                    <a:pt x="15257" y="10610"/>
                    <a:pt x="15783" y="10346"/>
                    <a:pt x="16397" y="10171"/>
                  </a:cubicBezTo>
                  <a:close/>
                  <a:moveTo>
                    <a:pt x="33670" y="9207"/>
                  </a:moveTo>
                  <a:cubicBezTo>
                    <a:pt x="33670" y="9382"/>
                    <a:pt x="33757" y="9645"/>
                    <a:pt x="33933" y="9820"/>
                  </a:cubicBezTo>
                  <a:cubicBezTo>
                    <a:pt x="33757" y="9820"/>
                    <a:pt x="33757" y="9908"/>
                    <a:pt x="33757" y="10083"/>
                  </a:cubicBezTo>
                  <a:cubicBezTo>
                    <a:pt x="33670" y="10259"/>
                    <a:pt x="33670" y="10346"/>
                    <a:pt x="33582" y="10610"/>
                  </a:cubicBezTo>
                  <a:cubicBezTo>
                    <a:pt x="33319" y="10960"/>
                    <a:pt x="33056" y="11223"/>
                    <a:pt x="32793" y="11486"/>
                  </a:cubicBezTo>
                  <a:cubicBezTo>
                    <a:pt x="32442" y="11749"/>
                    <a:pt x="32267" y="11925"/>
                    <a:pt x="31916" y="12100"/>
                  </a:cubicBezTo>
                  <a:cubicBezTo>
                    <a:pt x="31741" y="12275"/>
                    <a:pt x="31565" y="12275"/>
                    <a:pt x="31390" y="12363"/>
                  </a:cubicBezTo>
                  <a:cubicBezTo>
                    <a:pt x="31127" y="12451"/>
                    <a:pt x="30952" y="12451"/>
                    <a:pt x="30689" y="12626"/>
                  </a:cubicBezTo>
                  <a:cubicBezTo>
                    <a:pt x="29987" y="12889"/>
                    <a:pt x="29724" y="13678"/>
                    <a:pt x="29987" y="14380"/>
                  </a:cubicBezTo>
                  <a:cubicBezTo>
                    <a:pt x="30181" y="14833"/>
                    <a:pt x="30663" y="15095"/>
                    <a:pt x="31184" y="15095"/>
                  </a:cubicBezTo>
                  <a:cubicBezTo>
                    <a:pt x="31368" y="15095"/>
                    <a:pt x="31557" y="15062"/>
                    <a:pt x="31741" y="14994"/>
                  </a:cubicBezTo>
                  <a:cubicBezTo>
                    <a:pt x="32179" y="14906"/>
                    <a:pt x="32617" y="14818"/>
                    <a:pt x="33056" y="14555"/>
                  </a:cubicBezTo>
                  <a:cubicBezTo>
                    <a:pt x="33582" y="14380"/>
                    <a:pt x="34020" y="14029"/>
                    <a:pt x="34371" y="13678"/>
                  </a:cubicBezTo>
                  <a:cubicBezTo>
                    <a:pt x="34634" y="13503"/>
                    <a:pt x="34897" y="13152"/>
                    <a:pt x="35073" y="12889"/>
                  </a:cubicBezTo>
                  <a:lnTo>
                    <a:pt x="35073" y="13065"/>
                  </a:lnTo>
                  <a:cubicBezTo>
                    <a:pt x="35248" y="13503"/>
                    <a:pt x="35423" y="13766"/>
                    <a:pt x="35686" y="14117"/>
                  </a:cubicBezTo>
                  <a:cubicBezTo>
                    <a:pt x="35949" y="14643"/>
                    <a:pt x="36388" y="15257"/>
                    <a:pt x="36738" y="15783"/>
                  </a:cubicBezTo>
                  <a:cubicBezTo>
                    <a:pt x="37528" y="16835"/>
                    <a:pt x="38141" y="17975"/>
                    <a:pt x="39018" y="19027"/>
                  </a:cubicBezTo>
                  <a:cubicBezTo>
                    <a:pt x="39895" y="20167"/>
                    <a:pt x="40772" y="21219"/>
                    <a:pt x="41824" y="22359"/>
                  </a:cubicBezTo>
                  <a:lnTo>
                    <a:pt x="42701" y="23235"/>
                  </a:lnTo>
                  <a:lnTo>
                    <a:pt x="43665" y="24200"/>
                  </a:lnTo>
                  <a:cubicBezTo>
                    <a:pt x="44191" y="24726"/>
                    <a:pt x="44893" y="25164"/>
                    <a:pt x="45419" y="25603"/>
                  </a:cubicBezTo>
                  <a:cubicBezTo>
                    <a:pt x="46296" y="26304"/>
                    <a:pt x="47260" y="26918"/>
                    <a:pt x="48225" y="27619"/>
                  </a:cubicBezTo>
                  <a:lnTo>
                    <a:pt x="47611" y="28584"/>
                  </a:lnTo>
                  <a:cubicBezTo>
                    <a:pt x="47172" y="29110"/>
                    <a:pt x="46734" y="29548"/>
                    <a:pt x="46296" y="29987"/>
                  </a:cubicBezTo>
                  <a:lnTo>
                    <a:pt x="45594" y="30688"/>
                  </a:lnTo>
                  <a:lnTo>
                    <a:pt x="45156" y="31127"/>
                  </a:lnTo>
                  <a:cubicBezTo>
                    <a:pt x="44717" y="31565"/>
                    <a:pt x="44279" y="31916"/>
                    <a:pt x="43841" y="32179"/>
                  </a:cubicBezTo>
                  <a:cubicBezTo>
                    <a:pt x="43402" y="32530"/>
                    <a:pt x="42876" y="32880"/>
                    <a:pt x="42438" y="33143"/>
                  </a:cubicBezTo>
                  <a:cubicBezTo>
                    <a:pt x="41386" y="33845"/>
                    <a:pt x="40333" y="34634"/>
                    <a:pt x="39369" y="35335"/>
                  </a:cubicBezTo>
                  <a:cubicBezTo>
                    <a:pt x="38843" y="35774"/>
                    <a:pt x="38317" y="36124"/>
                    <a:pt x="37703" y="36475"/>
                  </a:cubicBezTo>
                  <a:lnTo>
                    <a:pt x="36125" y="37440"/>
                  </a:lnTo>
                  <a:cubicBezTo>
                    <a:pt x="35511" y="37878"/>
                    <a:pt x="34985" y="38229"/>
                    <a:pt x="34459" y="38580"/>
                  </a:cubicBezTo>
                  <a:cubicBezTo>
                    <a:pt x="33933" y="39018"/>
                    <a:pt x="33319" y="39281"/>
                    <a:pt x="32793" y="39632"/>
                  </a:cubicBezTo>
                  <a:cubicBezTo>
                    <a:pt x="32705" y="39719"/>
                    <a:pt x="32442" y="39719"/>
                    <a:pt x="32354" y="39895"/>
                  </a:cubicBezTo>
                  <a:cubicBezTo>
                    <a:pt x="31478" y="40421"/>
                    <a:pt x="30513" y="40772"/>
                    <a:pt x="29549" y="41210"/>
                  </a:cubicBezTo>
                  <a:cubicBezTo>
                    <a:pt x="28847" y="41385"/>
                    <a:pt x="28058" y="41736"/>
                    <a:pt x="27357" y="41999"/>
                  </a:cubicBezTo>
                  <a:cubicBezTo>
                    <a:pt x="26965" y="41764"/>
                    <a:pt x="26643" y="41459"/>
                    <a:pt x="26267" y="41459"/>
                  </a:cubicBezTo>
                  <a:cubicBezTo>
                    <a:pt x="26222" y="41459"/>
                    <a:pt x="26176" y="41464"/>
                    <a:pt x="26129" y="41473"/>
                  </a:cubicBezTo>
                  <a:cubicBezTo>
                    <a:pt x="25691" y="41210"/>
                    <a:pt x="25252" y="40772"/>
                    <a:pt x="24814" y="40421"/>
                  </a:cubicBezTo>
                  <a:cubicBezTo>
                    <a:pt x="24376" y="40070"/>
                    <a:pt x="24025" y="39632"/>
                    <a:pt x="23586" y="39281"/>
                  </a:cubicBezTo>
                  <a:cubicBezTo>
                    <a:pt x="23148" y="38930"/>
                    <a:pt x="22710" y="38580"/>
                    <a:pt x="22271" y="38141"/>
                  </a:cubicBezTo>
                  <a:cubicBezTo>
                    <a:pt x="21745" y="37527"/>
                    <a:pt x="21307" y="37001"/>
                    <a:pt x="20781" y="36475"/>
                  </a:cubicBezTo>
                  <a:cubicBezTo>
                    <a:pt x="20342" y="35949"/>
                    <a:pt x="19904" y="35335"/>
                    <a:pt x="19465" y="34722"/>
                  </a:cubicBezTo>
                  <a:cubicBezTo>
                    <a:pt x="18589" y="33406"/>
                    <a:pt x="17712" y="32091"/>
                    <a:pt x="16923" y="30688"/>
                  </a:cubicBezTo>
                  <a:cubicBezTo>
                    <a:pt x="16484" y="29812"/>
                    <a:pt x="16046" y="28759"/>
                    <a:pt x="15608" y="27883"/>
                  </a:cubicBezTo>
                  <a:cubicBezTo>
                    <a:pt x="15344" y="27444"/>
                    <a:pt x="15169" y="26918"/>
                    <a:pt x="14906" y="26480"/>
                  </a:cubicBezTo>
                  <a:lnTo>
                    <a:pt x="14292" y="24814"/>
                  </a:lnTo>
                  <a:cubicBezTo>
                    <a:pt x="13503" y="22885"/>
                    <a:pt x="12977" y="20780"/>
                    <a:pt x="12451" y="18851"/>
                  </a:cubicBezTo>
                  <a:cubicBezTo>
                    <a:pt x="12276" y="18238"/>
                    <a:pt x="12188" y="17799"/>
                    <a:pt x="12100" y="17361"/>
                  </a:cubicBezTo>
                  <a:cubicBezTo>
                    <a:pt x="13152" y="16923"/>
                    <a:pt x="14292" y="16484"/>
                    <a:pt x="15520" y="16046"/>
                  </a:cubicBezTo>
                  <a:cubicBezTo>
                    <a:pt x="16046" y="15870"/>
                    <a:pt x="16660" y="15607"/>
                    <a:pt x="17361" y="15432"/>
                  </a:cubicBezTo>
                  <a:lnTo>
                    <a:pt x="17361" y="15432"/>
                  </a:lnTo>
                  <a:cubicBezTo>
                    <a:pt x="17273" y="15783"/>
                    <a:pt x="17273" y="16046"/>
                    <a:pt x="17098" y="16396"/>
                  </a:cubicBezTo>
                  <a:cubicBezTo>
                    <a:pt x="17010" y="16659"/>
                    <a:pt x="16923" y="16923"/>
                    <a:pt x="16835" y="17186"/>
                  </a:cubicBezTo>
                  <a:cubicBezTo>
                    <a:pt x="16660" y="17273"/>
                    <a:pt x="16660" y="17361"/>
                    <a:pt x="16572" y="17536"/>
                  </a:cubicBezTo>
                  <a:cubicBezTo>
                    <a:pt x="16484" y="17536"/>
                    <a:pt x="16397" y="17624"/>
                    <a:pt x="16221" y="17624"/>
                  </a:cubicBezTo>
                  <a:lnTo>
                    <a:pt x="15958" y="17624"/>
                  </a:lnTo>
                  <a:cubicBezTo>
                    <a:pt x="15608" y="17624"/>
                    <a:pt x="15344" y="17536"/>
                    <a:pt x="15169" y="17536"/>
                  </a:cubicBezTo>
                  <a:lnTo>
                    <a:pt x="15081" y="17536"/>
                  </a:lnTo>
                  <a:cubicBezTo>
                    <a:pt x="14818" y="17536"/>
                    <a:pt x="14643" y="17536"/>
                    <a:pt x="14380" y="17624"/>
                  </a:cubicBezTo>
                  <a:cubicBezTo>
                    <a:pt x="14205" y="17712"/>
                    <a:pt x="13854" y="17975"/>
                    <a:pt x="13766" y="18238"/>
                  </a:cubicBezTo>
                  <a:cubicBezTo>
                    <a:pt x="13591" y="18588"/>
                    <a:pt x="13591" y="18939"/>
                    <a:pt x="13766" y="19290"/>
                  </a:cubicBezTo>
                  <a:cubicBezTo>
                    <a:pt x="13854" y="19465"/>
                    <a:pt x="14029" y="19816"/>
                    <a:pt x="14380" y="19904"/>
                  </a:cubicBezTo>
                  <a:cubicBezTo>
                    <a:pt x="15081" y="20167"/>
                    <a:pt x="15608" y="20167"/>
                    <a:pt x="16221" y="20167"/>
                  </a:cubicBezTo>
                  <a:cubicBezTo>
                    <a:pt x="16484" y="20167"/>
                    <a:pt x="16835" y="19991"/>
                    <a:pt x="17098" y="19904"/>
                  </a:cubicBezTo>
                  <a:cubicBezTo>
                    <a:pt x="17449" y="19816"/>
                    <a:pt x="17887" y="19553"/>
                    <a:pt x="18150" y="19378"/>
                  </a:cubicBezTo>
                  <a:cubicBezTo>
                    <a:pt x="19115" y="18501"/>
                    <a:pt x="19553" y="17098"/>
                    <a:pt x="19728" y="15783"/>
                  </a:cubicBezTo>
                  <a:cubicBezTo>
                    <a:pt x="19728" y="15169"/>
                    <a:pt x="19904" y="14730"/>
                    <a:pt x="19904" y="14204"/>
                  </a:cubicBezTo>
                  <a:cubicBezTo>
                    <a:pt x="20868" y="13941"/>
                    <a:pt x="21833" y="13591"/>
                    <a:pt x="22710" y="13240"/>
                  </a:cubicBezTo>
                  <a:cubicBezTo>
                    <a:pt x="23411" y="12889"/>
                    <a:pt x="24025" y="12714"/>
                    <a:pt x="24726" y="12451"/>
                  </a:cubicBezTo>
                  <a:lnTo>
                    <a:pt x="24726" y="12977"/>
                  </a:lnTo>
                  <a:cubicBezTo>
                    <a:pt x="24551" y="13328"/>
                    <a:pt x="24551" y="13766"/>
                    <a:pt x="24463" y="14117"/>
                  </a:cubicBezTo>
                  <a:cubicBezTo>
                    <a:pt x="24376" y="14467"/>
                    <a:pt x="24288" y="14906"/>
                    <a:pt x="24025" y="15169"/>
                  </a:cubicBezTo>
                  <a:cubicBezTo>
                    <a:pt x="24025" y="15344"/>
                    <a:pt x="23937" y="15344"/>
                    <a:pt x="23937" y="15432"/>
                  </a:cubicBezTo>
                  <a:cubicBezTo>
                    <a:pt x="23849" y="15520"/>
                    <a:pt x="23586" y="15607"/>
                    <a:pt x="23499" y="15783"/>
                  </a:cubicBezTo>
                  <a:cubicBezTo>
                    <a:pt x="23411" y="15783"/>
                    <a:pt x="23236" y="15870"/>
                    <a:pt x="23148" y="15870"/>
                  </a:cubicBezTo>
                  <a:lnTo>
                    <a:pt x="22973" y="15870"/>
                  </a:lnTo>
                  <a:cubicBezTo>
                    <a:pt x="22622" y="15870"/>
                    <a:pt x="22271" y="15958"/>
                    <a:pt x="22096" y="16309"/>
                  </a:cubicBezTo>
                  <a:cubicBezTo>
                    <a:pt x="21833" y="16659"/>
                    <a:pt x="21833" y="17010"/>
                    <a:pt x="21833" y="17273"/>
                  </a:cubicBezTo>
                  <a:cubicBezTo>
                    <a:pt x="21833" y="17923"/>
                    <a:pt x="22510" y="18423"/>
                    <a:pt x="23098" y="18423"/>
                  </a:cubicBezTo>
                  <a:cubicBezTo>
                    <a:pt x="23145" y="18423"/>
                    <a:pt x="23191" y="18420"/>
                    <a:pt x="23236" y="18413"/>
                  </a:cubicBezTo>
                  <a:cubicBezTo>
                    <a:pt x="23586" y="18413"/>
                    <a:pt x="23937" y="18238"/>
                    <a:pt x="24288" y="18150"/>
                  </a:cubicBezTo>
                  <a:cubicBezTo>
                    <a:pt x="24551" y="18062"/>
                    <a:pt x="24814" y="17975"/>
                    <a:pt x="25165" y="17712"/>
                  </a:cubicBezTo>
                  <a:cubicBezTo>
                    <a:pt x="25340" y="17624"/>
                    <a:pt x="25603" y="17361"/>
                    <a:pt x="25691" y="17273"/>
                  </a:cubicBezTo>
                  <a:lnTo>
                    <a:pt x="26129" y="16835"/>
                  </a:lnTo>
                  <a:cubicBezTo>
                    <a:pt x="26217" y="16747"/>
                    <a:pt x="26305" y="16572"/>
                    <a:pt x="26480" y="16309"/>
                  </a:cubicBezTo>
                  <a:cubicBezTo>
                    <a:pt x="26743" y="15607"/>
                    <a:pt x="27006" y="14906"/>
                    <a:pt x="27094" y="14204"/>
                  </a:cubicBezTo>
                  <a:cubicBezTo>
                    <a:pt x="27357" y="13415"/>
                    <a:pt x="27357" y="12802"/>
                    <a:pt x="27357" y="12012"/>
                  </a:cubicBezTo>
                  <a:lnTo>
                    <a:pt x="27357" y="11486"/>
                  </a:lnTo>
                  <a:cubicBezTo>
                    <a:pt x="27795" y="11399"/>
                    <a:pt x="28233" y="11136"/>
                    <a:pt x="28672" y="11048"/>
                  </a:cubicBezTo>
                  <a:cubicBezTo>
                    <a:pt x="29373" y="10785"/>
                    <a:pt x="30250" y="10610"/>
                    <a:pt x="31039" y="10259"/>
                  </a:cubicBezTo>
                  <a:cubicBezTo>
                    <a:pt x="31741" y="10083"/>
                    <a:pt x="32354" y="9733"/>
                    <a:pt x="33056" y="9470"/>
                  </a:cubicBezTo>
                  <a:lnTo>
                    <a:pt x="33670" y="9207"/>
                  </a:lnTo>
                  <a:close/>
                  <a:moveTo>
                    <a:pt x="5875" y="15695"/>
                  </a:moveTo>
                  <a:cubicBezTo>
                    <a:pt x="6138" y="15870"/>
                    <a:pt x="6576" y="16221"/>
                    <a:pt x="6839" y="16484"/>
                  </a:cubicBezTo>
                  <a:cubicBezTo>
                    <a:pt x="7366" y="16835"/>
                    <a:pt x="7804" y="17186"/>
                    <a:pt x="8330" y="17536"/>
                  </a:cubicBezTo>
                  <a:cubicBezTo>
                    <a:pt x="8418" y="17536"/>
                    <a:pt x="8418" y="17624"/>
                    <a:pt x="8593" y="17624"/>
                  </a:cubicBezTo>
                  <a:cubicBezTo>
                    <a:pt x="8418" y="18939"/>
                    <a:pt x="8242" y="20342"/>
                    <a:pt x="8155" y="21657"/>
                  </a:cubicBezTo>
                  <a:cubicBezTo>
                    <a:pt x="7979" y="23060"/>
                    <a:pt x="7804" y="24551"/>
                    <a:pt x="7804" y="25954"/>
                  </a:cubicBezTo>
                  <a:cubicBezTo>
                    <a:pt x="7804" y="26567"/>
                    <a:pt x="7716" y="27356"/>
                    <a:pt x="7716" y="28058"/>
                  </a:cubicBezTo>
                  <a:cubicBezTo>
                    <a:pt x="7716" y="28672"/>
                    <a:pt x="7629" y="29373"/>
                    <a:pt x="7629" y="29987"/>
                  </a:cubicBezTo>
                  <a:cubicBezTo>
                    <a:pt x="7629" y="31302"/>
                    <a:pt x="7453" y="32617"/>
                    <a:pt x="7366" y="33932"/>
                  </a:cubicBezTo>
                  <a:cubicBezTo>
                    <a:pt x="7103" y="35335"/>
                    <a:pt x="7015" y="36651"/>
                    <a:pt x="6927" y="38141"/>
                  </a:cubicBezTo>
                  <a:cubicBezTo>
                    <a:pt x="6839" y="39544"/>
                    <a:pt x="6664" y="40859"/>
                    <a:pt x="6576" y="42174"/>
                  </a:cubicBezTo>
                  <a:cubicBezTo>
                    <a:pt x="6489" y="42876"/>
                    <a:pt x="6489" y="43577"/>
                    <a:pt x="6401" y="44279"/>
                  </a:cubicBezTo>
                  <a:cubicBezTo>
                    <a:pt x="6226" y="44893"/>
                    <a:pt x="6138" y="45594"/>
                    <a:pt x="6138" y="46208"/>
                  </a:cubicBezTo>
                  <a:cubicBezTo>
                    <a:pt x="6050" y="47523"/>
                    <a:pt x="6050" y="48750"/>
                    <a:pt x="5963" y="50066"/>
                  </a:cubicBezTo>
                  <a:cubicBezTo>
                    <a:pt x="5963" y="50855"/>
                    <a:pt x="5787" y="51556"/>
                    <a:pt x="5787" y="52345"/>
                  </a:cubicBezTo>
                  <a:lnTo>
                    <a:pt x="5787" y="52784"/>
                  </a:lnTo>
                  <a:cubicBezTo>
                    <a:pt x="5700" y="52696"/>
                    <a:pt x="5524" y="52608"/>
                    <a:pt x="5349" y="52433"/>
                  </a:cubicBezTo>
                  <a:cubicBezTo>
                    <a:pt x="5086" y="52258"/>
                    <a:pt x="4647" y="52082"/>
                    <a:pt x="4297" y="51819"/>
                  </a:cubicBezTo>
                  <a:cubicBezTo>
                    <a:pt x="4034" y="51732"/>
                    <a:pt x="3771" y="51469"/>
                    <a:pt x="3508" y="51293"/>
                  </a:cubicBezTo>
                  <a:cubicBezTo>
                    <a:pt x="3157" y="51030"/>
                    <a:pt x="2982" y="50942"/>
                    <a:pt x="2631" y="50767"/>
                  </a:cubicBezTo>
                  <a:cubicBezTo>
                    <a:pt x="2631" y="49890"/>
                    <a:pt x="2631" y="49101"/>
                    <a:pt x="2719" y="48312"/>
                  </a:cubicBezTo>
                  <a:lnTo>
                    <a:pt x="2719" y="45243"/>
                  </a:lnTo>
                  <a:cubicBezTo>
                    <a:pt x="2719" y="43928"/>
                    <a:pt x="2894" y="42613"/>
                    <a:pt x="2982" y="41298"/>
                  </a:cubicBezTo>
                  <a:cubicBezTo>
                    <a:pt x="3069" y="39982"/>
                    <a:pt x="3069" y="38580"/>
                    <a:pt x="3157" y="37264"/>
                  </a:cubicBezTo>
                  <a:lnTo>
                    <a:pt x="3508" y="33319"/>
                  </a:lnTo>
                  <a:cubicBezTo>
                    <a:pt x="3771" y="31916"/>
                    <a:pt x="3858" y="30601"/>
                    <a:pt x="3946" y="29285"/>
                  </a:cubicBezTo>
                  <a:cubicBezTo>
                    <a:pt x="4034" y="27970"/>
                    <a:pt x="4297" y="26743"/>
                    <a:pt x="4384" y="25427"/>
                  </a:cubicBezTo>
                  <a:cubicBezTo>
                    <a:pt x="4647" y="24112"/>
                    <a:pt x="4647" y="22797"/>
                    <a:pt x="4823" y="21482"/>
                  </a:cubicBezTo>
                  <a:cubicBezTo>
                    <a:pt x="5086" y="20254"/>
                    <a:pt x="5174" y="19027"/>
                    <a:pt x="5437" y="17887"/>
                  </a:cubicBezTo>
                  <a:cubicBezTo>
                    <a:pt x="5612" y="17186"/>
                    <a:pt x="5700" y="16396"/>
                    <a:pt x="5875" y="15695"/>
                  </a:cubicBezTo>
                  <a:close/>
                  <a:moveTo>
                    <a:pt x="10785" y="22096"/>
                  </a:moveTo>
                  <a:cubicBezTo>
                    <a:pt x="11136" y="23148"/>
                    <a:pt x="11399" y="24025"/>
                    <a:pt x="11750" y="24989"/>
                  </a:cubicBezTo>
                  <a:cubicBezTo>
                    <a:pt x="12013" y="25603"/>
                    <a:pt x="12276" y="26304"/>
                    <a:pt x="12539" y="26918"/>
                  </a:cubicBezTo>
                  <a:cubicBezTo>
                    <a:pt x="12889" y="27532"/>
                    <a:pt x="13152" y="28146"/>
                    <a:pt x="13415" y="28672"/>
                  </a:cubicBezTo>
                  <a:cubicBezTo>
                    <a:pt x="13591" y="29373"/>
                    <a:pt x="13942" y="29987"/>
                    <a:pt x="14292" y="30688"/>
                  </a:cubicBezTo>
                  <a:cubicBezTo>
                    <a:pt x="14643" y="31477"/>
                    <a:pt x="14994" y="32091"/>
                    <a:pt x="15520" y="32793"/>
                  </a:cubicBezTo>
                  <a:lnTo>
                    <a:pt x="16484" y="34371"/>
                  </a:lnTo>
                  <a:cubicBezTo>
                    <a:pt x="16835" y="34985"/>
                    <a:pt x="17273" y="35511"/>
                    <a:pt x="17536" y="36037"/>
                  </a:cubicBezTo>
                  <a:cubicBezTo>
                    <a:pt x="17887" y="36563"/>
                    <a:pt x="18238" y="37177"/>
                    <a:pt x="18676" y="37615"/>
                  </a:cubicBezTo>
                  <a:cubicBezTo>
                    <a:pt x="19027" y="38053"/>
                    <a:pt x="19553" y="38580"/>
                    <a:pt x="19992" y="39018"/>
                  </a:cubicBezTo>
                  <a:cubicBezTo>
                    <a:pt x="20430" y="39544"/>
                    <a:pt x="20956" y="40070"/>
                    <a:pt x="21482" y="40508"/>
                  </a:cubicBezTo>
                  <a:cubicBezTo>
                    <a:pt x="21920" y="40859"/>
                    <a:pt x="22359" y="41298"/>
                    <a:pt x="22797" y="41736"/>
                  </a:cubicBezTo>
                  <a:cubicBezTo>
                    <a:pt x="23586" y="42613"/>
                    <a:pt x="24551" y="43314"/>
                    <a:pt x="25603" y="43928"/>
                  </a:cubicBezTo>
                  <a:cubicBezTo>
                    <a:pt x="25691" y="44279"/>
                    <a:pt x="25866" y="44454"/>
                    <a:pt x="26217" y="44542"/>
                  </a:cubicBezTo>
                  <a:cubicBezTo>
                    <a:pt x="26305" y="44542"/>
                    <a:pt x="26480" y="44717"/>
                    <a:pt x="26568" y="44717"/>
                  </a:cubicBezTo>
                  <a:cubicBezTo>
                    <a:pt x="26743" y="44717"/>
                    <a:pt x="27006" y="44717"/>
                    <a:pt x="27181" y="44542"/>
                  </a:cubicBezTo>
                  <a:cubicBezTo>
                    <a:pt x="28672" y="44279"/>
                    <a:pt x="29987" y="43665"/>
                    <a:pt x="31302" y="43139"/>
                  </a:cubicBezTo>
                  <a:cubicBezTo>
                    <a:pt x="31565" y="43051"/>
                    <a:pt x="31828" y="42964"/>
                    <a:pt x="32179" y="42876"/>
                  </a:cubicBezTo>
                  <a:lnTo>
                    <a:pt x="32267" y="42876"/>
                  </a:lnTo>
                  <a:lnTo>
                    <a:pt x="32267" y="43139"/>
                  </a:lnTo>
                  <a:cubicBezTo>
                    <a:pt x="32267" y="43490"/>
                    <a:pt x="32179" y="43840"/>
                    <a:pt x="32179" y="44191"/>
                  </a:cubicBezTo>
                  <a:cubicBezTo>
                    <a:pt x="32179" y="44454"/>
                    <a:pt x="32004" y="44893"/>
                    <a:pt x="32004" y="45243"/>
                  </a:cubicBezTo>
                  <a:lnTo>
                    <a:pt x="31741" y="47260"/>
                  </a:lnTo>
                  <a:cubicBezTo>
                    <a:pt x="31565" y="47260"/>
                    <a:pt x="31478" y="47348"/>
                    <a:pt x="31390" y="47348"/>
                  </a:cubicBezTo>
                  <a:lnTo>
                    <a:pt x="30689" y="47611"/>
                  </a:lnTo>
                  <a:cubicBezTo>
                    <a:pt x="30513" y="47786"/>
                    <a:pt x="30250" y="47786"/>
                    <a:pt x="30075" y="47874"/>
                  </a:cubicBezTo>
                  <a:cubicBezTo>
                    <a:pt x="29724" y="47961"/>
                    <a:pt x="29373" y="48224"/>
                    <a:pt x="28935" y="48312"/>
                  </a:cubicBezTo>
                  <a:cubicBezTo>
                    <a:pt x="28058" y="48663"/>
                    <a:pt x="27181" y="48838"/>
                    <a:pt x="26480" y="49189"/>
                  </a:cubicBezTo>
                  <a:cubicBezTo>
                    <a:pt x="25428" y="49627"/>
                    <a:pt x="24463" y="49890"/>
                    <a:pt x="23499" y="50153"/>
                  </a:cubicBezTo>
                  <a:lnTo>
                    <a:pt x="22184" y="50504"/>
                  </a:lnTo>
                  <a:cubicBezTo>
                    <a:pt x="21657" y="50592"/>
                    <a:pt x="21219" y="50767"/>
                    <a:pt x="20605" y="50855"/>
                  </a:cubicBezTo>
                  <a:cubicBezTo>
                    <a:pt x="20079" y="51030"/>
                    <a:pt x="19465" y="51118"/>
                    <a:pt x="18764" y="51381"/>
                  </a:cubicBezTo>
                  <a:cubicBezTo>
                    <a:pt x="18150" y="51644"/>
                    <a:pt x="17536" y="51732"/>
                    <a:pt x="16923" y="51907"/>
                  </a:cubicBezTo>
                  <a:cubicBezTo>
                    <a:pt x="16397" y="52170"/>
                    <a:pt x="15783" y="52345"/>
                    <a:pt x="15257" y="52433"/>
                  </a:cubicBezTo>
                  <a:lnTo>
                    <a:pt x="13591" y="52784"/>
                  </a:lnTo>
                  <a:cubicBezTo>
                    <a:pt x="13065" y="52959"/>
                    <a:pt x="12451" y="53134"/>
                    <a:pt x="11837" y="53222"/>
                  </a:cubicBezTo>
                  <a:cubicBezTo>
                    <a:pt x="11223" y="53397"/>
                    <a:pt x="10697" y="53573"/>
                    <a:pt x="9996" y="53661"/>
                  </a:cubicBezTo>
                  <a:cubicBezTo>
                    <a:pt x="9645" y="53836"/>
                    <a:pt x="9382" y="53924"/>
                    <a:pt x="9031" y="53924"/>
                  </a:cubicBezTo>
                  <a:cubicBezTo>
                    <a:pt x="8944" y="53953"/>
                    <a:pt x="8866" y="53972"/>
                    <a:pt x="8801" y="53972"/>
                  </a:cubicBezTo>
                  <a:cubicBezTo>
                    <a:pt x="8671" y="53972"/>
                    <a:pt x="8593" y="53894"/>
                    <a:pt x="8593" y="53661"/>
                  </a:cubicBezTo>
                  <a:cubicBezTo>
                    <a:pt x="8593" y="52784"/>
                    <a:pt x="8593" y="51907"/>
                    <a:pt x="8681" y="51030"/>
                  </a:cubicBezTo>
                  <a:cubicBezTo>
                    <a:pt x="8768" y="49890"/>
                    <a:pt x="8768" y="48575"/>
                    <a:pt x="8944" y="47260"/>
                  </a:cubicBezTo>
                  <a:cubicBezTo>
                    <a:pt x="9031" y="45857"/>
                    <a:pt x="9119" y="44717"/>
                    <a:pt x="9207" y="43402"/>
                  </a:cubicBezTo>
                  <a:cubicBezTo>
                    <a:pt x="9382" y="42087"/>
                    <a:pt x="9470" y="40684"/>
                    <a:pt x="9558" y="39369"/>
                  </a:cubicBezTo>
                  <a:cubicBezTo>
                    <a:pt x="9645" y="38053"/>
                    <a:pt x="9821" y="36563"/>
                    <a:pt x="9908" y="35248"/>
                  </a:cubicBezTo>
                  <a:cubicBezTo>
                    <a:pt x="9996" y="33932"/>
                    <a:pt x="10084" y="32530"/>
                    <a:pt x="10259" y="31214"/>
                  </a:cubicBezTo>
                  <a:cubicBezTo>
                    <a:pt x="10259" y="30601"/>
                    <a:pt x="10347" y="29899"/>
                    <a:pt x="10347" y="29285"/>
                  </a:cubicBezTo>
                  <a:cubicBezTo>
                    <a:pt x="10347" y="28584"/>
                    <a:pt x="10434" y="27970"/>
                    <a:pt x="10434" y="27269"/>
                  </a:cubicBezTo>
                  <a:cubicBezTo>
                    <a:pt x="10522" y="26480"/>
                    <a:pt x="10522" y="25866"/>
                    <a:pt x="10522" y="25077"/>
                  </a:cubicBezTo>
                  <a:cubicBezTo>
                    <a:pt x="10522" y="24463"/>
                    <a:pt x="10522" y="23674"/>
                    <a:pt x="10697" y="22972"/>
                  </a:cubicBezTo>
                  <a:cubicBezTo>
                    <a:pt x="10697" y="22709"/>
                    <a:pt x="10785" y="22446"/>
                    <a:pt x="10785" y="22096"/>
                  </a:cubicBezTo>
                  <a:close/>
                  <a:moveTo>
                    <a:pt x="28847" y="0"/>
                  </a:moveTo>
                  <a:cubicBezTo>
                    <a:pt x="27970" y="88"/>
                    <a:pt x="27006" y="263"/>
                    <a:pt x="26217" y="965"/>
                  </a:cubicBezTo>
                  <a:cubicBezTo>
                    <a:pt x="25778" y="1403"/>
                    <a:pt x="25340" y="1841"/>
                    <a:pt x="25165" y="2368"/>
                  </a:cubicBezTo>
                  <a:cubicBezTo>
                    <a:pt x="24989" y="2981"/>
                    <a:pt x="24989" y="3332"/>
                    <a:pt x="24989" y="3946"/>
                  </a:cubicBezTo>
                  <a:cubicBezTo>
                    <a:pt x="24989" y="4121"/>
                    <a:pt x="25165" y="4297"/>
                    <a:pt x="25165" y="4472"/>
                  </a:cubicBezTo>
                  <a:cubicBezTo>
                    <a:pt x="24902" y="4472"/>
                    <a:pt x="24814" y="4560"/>
                    <a:pt x="24726" y="4560"/>
                  </a:cubicBezTo>
                  <a:cubicBezTo>
                    <a:pt x="24463" y="4560"/>
                    <a:pt x="24376" y="4735"/>
                    <a:pt x="24288" y="4735"/>
                  </a:cubicBezTo>
                  <a:cubicBezTo>
                    <a:pt x="23937" y="4384"/>
                    <a:pt x="23674" y="4034"/>
                    <a:pt x="23411" y="3683"/>
                  </a:cubicBezTo>
                  <a:cubicBezTo>
                    <a:pt x="22973" y="3244"/>
                    <a:pt x="22359" y="2981"/>
                    <a:pt x="21833" y="2718"/>
                  </a:cubicBezTo>
                  <a:cubicBezTo>
                    <a:pt x="21482" y="2631"/>
                    <a:pt x="21219" y="2631"/>
                    <a:pt x="20868" y="2543"/>
                  </a:cubicBezTo>
                  <a:lnTo>
                    <a:pt x="19904" y="2543"/>
                  </a:lnTo>
                  <a:cubicBezTo>
                    <a:pt x="19290" y="2543"/>
                    <a:pt x="18852" y="2631"/>
                    <a:pt x="18326" y="2806"/>
                  </a:cubicBezTo>
                  <a:cubicBezTo>
                    <a:pt x="17536" y="3069"/>
                    <a:pt x="16835" y="3595"/>
                    <a:pt x="16221" y="4297"/>
                  </a:cubicBezTo>
                  <a:cubicBezTo>
                    <a:pt x="15695" y="4823"/>
                    <a:pt x="15344" y="5436"/>
                    <a:pt x="15344" y="6138"/>
                  </a:cubicBezTo>
                  <a:lnTo>
                    <a:pt x="15344" y="6664"/>
                  </a:lnTo>
                  <a:cubicBezTo>
                    <a:pt x="15169" y="6576"/>
                    <a:pt x="14994" y="6576"/>
                    <a:pt x="14906" y="6489"/>
                  </a:cubicBezTo>
                  <a:cubicBezTo>
                    <a:pt x="14468" y="6138"/>
                    <a:pt x="13942" y="5875"/>
                    <a:pt x="13503" y="5699"/>
                  </a:cubicBezTo>
                  <a:cubicBezTo>
                    <a:pt x="13065" y="5436"/>
                    <a:pt x="12539" y="5349"/>
                    <a:pt x="12013" y="5261"/>
                  </a:cubicBezTo>
                  <a:lnTo>
                    <a:pt x="11662" y="5261"/>
                  </a:lnTo>
                  <a:cubicBezTo>
                    <a:pt x="11391" y="5234"/>
                    <a:pt x="11112" y="5215"/>
                    <a:pt x="10832" y="5215"/>
                  </a:cubicBezTo>
                  <a:cubicBezTo>
                    <a:pt x="10206" y="5215"/>
                    <a:pt x="9577" y="5309"/>
                    <a:pt x="9031" y="5612"/>
                  </a:cubicBezTo>
                  <a:cubicBezTo>
                    <a:pt x="8418" y="5787"/>
                    <a:pt x="8067" y="6226"/>
                    <a:pt x="7629" y="6664"/>
                  </a:cubicBezTo>
                  <a:cubicBezTo>
                    <a:pt x="7278" y="7102"/>
                    <a:pt x="6927" y="7541"/>
                    <a:pt x="6752" y="8067"/>
                  </a:cubicBezTo>
                  <a:cubicBezTo>
                    <a:pt x="6489" y="8768"/>
                    <a:pt x="6401" y="9557"/>
                    <a:pt x="6576" y="10171"/>
                  </a:cubicBezTo>
                  <a:cubicBezTo>
                    <a:pt x="6576" y="10522"/>
                    <a:pt x="6752" y="10697"/>
                    <a:pt x="6839" y="11048"/>
                  </a:cubicBezTo>
                  <a:cubicBezTo>
                    <a:pt x="6313" y="11311"/>
                    <a:pt x="5875" y="11486"/>
                    <a:pt x="5261" y="11749"/>
                  </a:cubicBezTo>
                  <a:cubicBezTo>
                    <a:pt x="4735" y="12012"/>
                    <a:pt x="4209" y="12275"/>
                    <a:pt x="3858" y="12802"/>
                  </a:cubicBezTo>
                  <a:cubicBezTo>
                    <a:pt x="3683" y="12977"/>
                    <a:pt x="3508" y="13328"/>
                    <a:pt x="3420" y="13678"/>
                  </a:cubicBezTo>
                  <a:cubicBezTo>
                    <a:pt x="3332" y="14467"/>
                    <a:pt x="3245" y="15081"/>
                    <a:pt x="3069" y="15870"/>
                  </a:cubicBezTo>
                  <a:lnTo>
                    <a:pt x="2806" y="17799"/>
                  </a:lnTo>
                  <a:cubicBezTo>
                    <a:pt x="2631" y="18501"/>
                    <a:pt x="2543" y="19290"/>
                    <a:pt x="2455" y="19904"/>
                  </a:cubicBezTo>
                  <a:cubicBezTo>
                    <a:pt x="2455" y="20605"/>
                    <a:pt x="2368" y="21131"/>
                    <a:pt x="2192" y="21745"/>
                  </a:cubicBezTo>
                  <a:cubicBezTo>
                    <a:pt x="2105" y="23235"/>
                    <a:pt x="2017" y="24551"/>
                    <a:pt x="1754" y="25954"/>
                  </a:cubicBezTo>
                  <a:cubicBezTo>
                    <a:pt x="1666" y="26743"/>
                    <a:pt x="1579" y="27356"/>
                    <a:pt x="1491" y="28058"/>
                  </a:cubicBezTo>
                  <a:cubicBezTo>
                    <a:pt x="1316" y="28672"/>
                    <a:pt x="1316" y="29461"/>
                    <a:pt x="1228" y="30075"/>
                  </a:cubicBezTo>
                  <a:cubicBezTo>
                    <a:pt x="877" y="32705"/>
                    <a:pt x="790" y="35335"/>
                    <a:pt x="614" y="38141"/>
                  </a:cubicBezTo>
                  <a:cubicBezTo>
                    <a:pt x="614" y="39456"/>
                    <a:pt x="439" y="40859"/>
                    <a:pt x="351" y="42174"/>
                  </a:cubicBezTo>
                  <a:cubicBezTo>
                    <a:pt x="263" y="43577"/>
                    <a:pt x="263" y="45068"/>
                    <a:pt x="263" y="46471"/>
                  </a:cubicBezTo>
                  <a:lnTo>
                    <a:pt x="263" y="46646"/>
                  </a:lnTo>
                  <a:cubicBezTo>
                    <a:pt x="263" y="47523"/>
                    <a:pt x="263" y="48575"/>
                    <a:pt x="176" y="49452"/>
                  </a:cubicBezTo>
                  <a:cubicBezTo>
                    <a:pt x="0" y="49890"/>
                    <a:pt x="0" y="50241"/>
                    <a:pt x="0" y="50767"/>
                  </a:cubicBezTo>
                  <a:lnTo>
                    <a:pt x="0" y="51293"/>
                  </a:lnTo>
                  <a:cubicBezTo>
                    <a:pt x="0" y="51644"/>
                    <a:pt x="263" y="51907"/>
                    <a:pt x="351" y="52170"/>
                  </a:cubicBezTo>
                  <a:cubicBezTo>
                    <a:pt x="439" y="52345"/>
                    <a:pt x="790" y="52608"/>
                    <a:pt x="1053" y="52696"/>
                  </a:cubicBezTo>
                  <a:cubicBezTo>
                    <a:pt x="1316" y="52784"/>
                    <a:pt x="1579" y="53047"/>
                    <a:pt x="1929" y="53222"/>
                  </a:cubicBezTo>
                  <a:cubicBezTo>
                    <a:pt x="2017" y="53310"/>
                    <a:pt x="2192" y="53485"/>
                    <a:pt x="2368" y="53573"/>
                  </a:cubicBezTo>
                  <a:cubicBezTo>
                    <a:pt x="2543" y="53661"/>
                    <a:pt x="2894" y="53924"/>
                    <a:pt x="3069" y="54011"/>
                  </a:cubicBezTo>
                  <a:cubicBezTo>
                    <a:pt x="3332" y="54099"/>
                    <a:pt x="3420" y="54274"/>
                    <a:pt x="3683" y="54362"/>
                  </a:cubicBezTo>
                  <a:cubicBezTo>
                    <a:pt x="3858" y="54450"/>
                    <a:pt x="4121" y="54713"/>
                    <a:pt x="4297" y="54800"/>
                  </a:cubicBezTo>
                  <a:cubicBezTo>
                    <a:pt x="4560" y="54888"/>
                    <a:pt x="4735" y="55151"/>
                    <a:pt x="4998" y="55239"/>
                  </a:cubicBezTo>
                  <a:cubicBezTo>
                    <a:pt x="5174" y="55326"/>
                    <a:pt x="5437" y="55414"/>
                    <a:pt x="5612" y="55677"/>
                  </a:cubicBezTo>
                  <a:cubicBezTo>
                    <a:pt x="5875" y="55765"/>
                    <a:pt x="5963" y="55853"/>
                    <a:pt x="6050" y="56028"/>
                  </a:cubicBezTo>
                  <a:cubicBezTo>
                    <a:pt x="6313" y="56116"/>
                    <a:pt x="6489" y="56291"/>
                    <a:pt x="6839" y="56291"/>
                  </a:cubicBezTo>
                  <a:lnTo>
                    <a:pt x="7015" y="56291"/>
                  </a:lnTo>
                  <a:cubicBezTo>
                    <a:pt x="7366" y="56554"/>
                    <a:pt x="7716" y="56642"/>
                    <a:pt x="8067" y="56642"/>
                  </a:cubicBezTo>
                  <a:cubicBezTo>
                    <a:pt x="8593" y="56554"/>
                    <a:pt x="9207" y="56554"/>
                    <a:pt x="9821" y="56466"/>
                  </a:cubicBezTo>
                  <a:lnTo>
                    <a:pt x="11399" y="56116"/>
                  </a:lnTo>
                  <a:cubicBezTo>
                    <a:pt x="12539" y="55853"/>
                    <a:pt x="13503" y="55590"/>
                    <a:pt x="14205" y="55414"/>
                  </a:cubicBezTo>
                  <a:cubicBezTo>
                    <a:pt x="15257" y="55239"/>
                    <a:pt x="16221" y="54888"/>
                    <a:pt x="17361" y="54537"/>
                  </a:cubicBezTo>
                  <a:cubicBezTo>
                    <a:pt x="18238" y="54274"/>
                    <a:pt x="19027" y="54011"/>
                    <a:pt x="19904" y="53836"/>
                  </a:cubicBezTo>
                  <a:cubicBezTo>
                    <a:pt x="20518" y="53661"/>
                    <a:pt x="21044" y="53573"/>
                    <a:pt x="21745" y="53485"/>
                  </a:cubicBezTo>
                  <a:cubicBezTo>
                    <a:pt x="22534" y="53397"/>
                    <a:pt x="23148" y="53134"/>
                    <a:pt x="23937" y="52959"/>
                  </a:cubicBezTo>
                  <a:cubicBezTo>
                    <a:pt x="24463" y="52784"/>
                    <a:pt x="24989" y="52696"/>
                    <a:pt x="25603" y="52521"/>
                  </a:cubicBezTo>
                  <a:cubicBezTo>
                    <a:pt x="26129" y="52345"/>
                    <a:pt x="26655" y="52170"/>
                    <a:pt x="27181" y="51907"/>
                  </a:cubicBezTo>
                  <a:cubicBezTo>
                    <a:pt x="28233" y="51644"/>
                    <a:pt x="29198" y="51293"/>
                    <a:pt x="30075" y="50942"/>
                  </a:cubicBezTo>
                  <a:cubicBezTo>
                    <a:pt x="30601" y="50767"/>
                    <a:pt x="31302" y="50504"/>
                    <a:pt x="31828" y="50329"/>
                  </a:cubicBezTo>
                  <a:cubicBezTo>
                    <a:pt x="32179" y="50153"/>
                    <a:pt x="32354" y="50066"/>
                    <a:pt x="32705" y="49978"/>
                  </a:cubicBezTo>
                  <a:cubicBezTo>
                    <a:pt x="33056" y="49715"/>
                    <a:pt x="33319" y="49627"/>
                    <a:pt x="33582" y="49277"/>
                  </a:cubicBezTo>
                  <a:cubicBezTo>
                    <a:pt x="33582" y="49189"/>
                    <a:pt x="33670" y="49013"/>
                    <a:pt x="33757" y="48838"/>
                  </a:cubicBezTo>
                  <a:cubicBezTo>
                    <a:pt x="33933" y="48663"/>
                    <a:pt x="34020" y="48400"/>
                    <a:pt x="34020" y="48224"/>
                  </a:cubicBezTo>
                  <a:cubicBezTo>
                    <a:pt x="34196" y="47348"/>
                    <a:pt x="34371" y="46471"/>
                    <a:pt x="34459" y="45594"/>
                  </a:cubicBezTo>
                  <a:cubicBezTo>
                    <a:pt x="34459" y="45156"/>
                    <a:pt x="34546" y="44805"/>
                    <a:pt x="34546" y="44366"/>
                  </a:cubicBezTo>
                  <a:lnTo>
                    <a:pt x="34546" y="42876"/>
                  </a:lnTo>
                  <a:lnTo>
                    <a:pt x="34546" y="41561"/>
                  </a:lnTo>
                  <a:lnTo>
                    <a:pt x="34634" y="41385"/>
                  </a:lnTo>
                  <a:cubicBezTo>
                    <a:pt x="35774" y="40772"/>
                    <a:pt x="36826" y="39982"/>
                    <a:pt x="37966" y="39369"/>
                  </a:cubicBezTo>
                  <a:lnTo>
                    <a:pt x="39632" y="38316"/>
                  </a:lnTo>
                  <a:cubicBezTo>
                    <a:pt x="40158" y="38053"/>
                    <a:pt x="40684" y="37615"/>
                    <a:pt x="41210" y="37264"/>
                  </a:cubicBezTo>
                  <a:cubicBezTo>
                    <a:pt x="42087" y="36563"/>
                    <a:pt x="42964" y="35949"/>
                    <a:pt x="44016" y="35248"/>
                  </a:cubicBezTo>
                  <a:lnTo>
                    <a:pt x="45331" y="34283"/>
                  </a:lnTo>
                  <a:cubicBezTo>
                    <a:pt x="45770" y="33845"/>
                    <a:pt x="46208" y="33494"/>
                    <a:pt x="46646" y="33056"/>
                  </a:cubicBezTo>
                  <a:lnTo>
                    <a:pt x="47348" y="32354"/>
                  </a:lnTo>
                  <a:cubicBezTo>
                    <a:pt x="48049" y="31653"/>
                    <a:pt x="48663" y="31127"/>
                    <a:pt x="49277" y="30425"/>
                  </a:cubicBezTo>
                  <a:cubicBezTo>
                    <a:pt x="49803" y="29899"/>
                    <a:pt x="50154" y="29285"/>
                    <a:pt x="50592" y="28584"/>
                  </a:cubicBezTo>
                  <a:lnTo>
                    <a:pt x="50680" y="28496"/>
                  </a:lnTo>
                  <a:cubicBezTo>
                    <a:pt x="50767" y="28409"/>
                    <a:pt x="50767" y="28058"/>
                    <a:pt x="50767" y="27795"/>
                  </a:cubicBezTo>
                  <a:lnTo>
                    <a:pt x="50767" y="27707"/>
                  </a:lnTo>
                  <a:cubicBezTo>
                    <a:pt x="50855" y="27356"/>
                    <a:pt x="50855" y="27093"/>
                    <a:pt x="50767" y="26743"/>
                  </a:cubicBezTo>
                  <a:cubicBezTo>
                    <a:pt x="50680" y="26392"/>
                    <a:pt x="50417" y="26304"/>
                    <a:pt x="50154" y="26041"/>
                  </a:cubicBezTo>
                  <a:cubicBezTo>
                    <a:pt x="49890" y="25866"/>
                    <a:pt x="49715" y="25778"/>
                    <a:pt x="49452" y="25603"/>
                  </a:cubicBezTo>
                  <a:cubicBezTo>
                    <a:pt x="48575" y="25077"/>
                    <a:pt x="47786" y="24551"/>
                    <a:pt x="46909" y="23849"/>
                  </a:cubicBezTo>
                  <a:lnTo>
                    <a:pt x="45594" y="22885"/>
                  </a:lnTo>
                  <a:lnTo>
                    <a:pt x="44542" y="21833"/>
                  </a:lnTo>
                  <a:cubicBezTo>
                    <a:pt x="44016" y="21131"/>
                    <a:pt x="43314" y="20342"/>
                    <a:pt x="42788" y="19728"/>
                  </a:cubicBezTo>
                  <a:cubicBezTo>
                    <a:pt x="42087" y="18939"/>
                    <a:pt x="41473" y="18062"/>
                    <a:pt x="40772" y="17273"/>
                  </a:cubicBezTo>
                  <a:cubicBezTo>
                    <a:pt x="40158" y="16396"/>
                    <a:pt x="39632" y="15695"/>
                    <a:pt x="39018" y="14818"/>
                  </a:cubicBezTo>
                  <a:cubicBezTo>
                    <a:pt x="38843" y="14467"/>
                    <a:pt x="38492" y="14029"/>
                    <a:pt x="38317" y="13591"/>
                  </a:cubicBezTo>
                  <a:lnTo>
                    <a:pt x="37615" y="12626"/>
                  </a:lnTo>
                  <a:lnTo>
                    <a:pt x="36651" y="10259"/>
                  </a:lnTo>
                  <a:lnTo>
                    <a:pt x="36300" y="9645"/>
                  </a:lnTo>
                  <a:cubicBezTo>
                    <a:pt x="36388" y="9382"/>
                    <a:pt x="36388" y="9119"/>
                    <a:pt x="36388" y="8856"/>
                  </a:cubicBezTo>
                  <a:cubicBezTo>
                    <a:pt x="36563" y="8067"/>
                    <a:pt x="36563" y="7365"/>
                    <a:pt x="36300" y="6664"/>
                  </a:cubicBezTo>
                  <a:cubicBezTo>
                    <a:pt x="36212" y="6050"/>
                    <a:pt x="35949" y="5436"/>
                    <a:pt x="35774" y="4823"/>
                  </a:cubicBezTo>
                  <a:cubicBezTo>
                    <a:pt x="35423" y="4121"/>
                    <a:pt x="35073" y="3595"/>
                    <a:pt x="34634" y="3069"/>
                  </a:cubicBezTo>
                  <a:cubicBezTo>
                    <a:pt x="34108" y="2368"/>
                    <a:pt x="33582" y="1841"/>
                    <a:pt x="32881" y="1315"/>
                  </a:cubicBezTo>
                  <a:cubicBezTo>
                    <a:pt x="32354" y="877"/>
                    <a:pt x="31565" y="439"/>
                    <a:pt x="30952" y="176"/>
                  </a:cubicBezTo>
                  <a:cubicBezTo>
                    <a:pt x="30689" y="88"/>
                    <a:pt x="30425" y="0"/>
                    <a:pt x="30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3517350" y="1945975"/>
              <a:ext cx="383625" cy="436625"/>
            </a:xfrm>
            <a:custGeom>
              <a:avLst/>
              <a:gdLst/>
              <a:ahLst/>
              <a:cxnLst/>
              <a:rect l="l" t="t" r="r" b="b"/>
              <a:pathLst>
                <a:path w="15345" h="17465" extrusionOk="0">
                  <a:moveTo>
                    <a:pt x="7392" y="1"/>
                  </a:moveTo>
                  <a:cubicBezTo>
                    <a:pt x="7124" y="1"/>
                    <a:pt x="6850" y="125"/>
                    <a:pt x="6664" y="249"/>
                  </a:cubicBezTo>
                  <a:cubicBezTo>
                    <a:pt x="6401" y="512"/>
                    <a:pt x="6138" y="775"/>
                    <a:pt x="6138" y="1125"/>
                  </a:cubicBezTo>
                  <a:cubicBezTo>
                    <a:pt x="6138" y="2441"/>
                    <a:pt x="6138" y="3668"/>
                    <a:pt x="6051" y="4983"/>
                  </a:cubicBezTo>
                  <a:cubicBezTo>
                    <a:pt x="5700" y="4720"/>
                    <a:pt x="5262" y="4633"/>
                    <a:pt x="4911" y="4545"/>
                  </a:cubicBezTo>
                  <a:cubicBezTo>
                    <a:pt x="3859" y="4194"/>
                    <a:pt x="2894" y="3843"/>
                    <a:pt x="1754" y="3580"/>
                  </a:cubicBezTo>
                  <a:cubicBezTo>
                    <a:pt x="1667" y="3580"/>
                    <a:pt x="1579" y="3405"/>
                    <a:pt x="1404" y="3405"/>
                  </a:cubicBezTo>
                  <a:cubicBezTo>
                    <a:pt x="1228" y="3405"/>
                    <a:pt x="1053" y="3405"/>
                    <a:pt x="790" y="3580"/>
                  </a:cubicBezTo>
                  <a:cubicBezTo>
                    <a:pt x="614" y="3668"/>
                    <a:pt x="264" y="3843"/>
                    <a:pt x="176" y="4194"/>
                  </a:cubicBezTo>
                  <a:cubicBezTo>
                    <a:pt x="1" y="4545"/>
                    <a:pt x="1" y="4896"/>
                    <a:pt x="176" y="5159"/>
                  </a:cubicBezTo>
                  <a:cubicBezTo>
                    <a:pt x="264" y="5422"/>
                    <a:pt x="439" y="5772"/>
                    <a:pt x="790" y="5860"/>
                  </a:cubicBezTo>
                  <a:cubicBezTo>
                    <a:pt x="1754" y="6035"/>
                    <a:pt x="2719" y="6386"/>
                    <a:pt x="3771" y="6737"/>
                  </a:cubicBezTo>
                  <a:cubicBezTo>
                    <a:pt x="4209" y="6825"/>
                    <a:pt x="4472" y="7088"/>
                    <a:pt x="4911" y="7175"/>
                  </a:cubicBezTo>
                  <a:cubicBezTo>
                    <a:pt x="5262" y="7263"/>
                    <a:pt x="5612" y="7526"/>
                    <a:pt x="5963" y="7614"/>
                  </a:cubicBezTo>
                  <a:cubicBezTo>
                    <a:pt x="5875" y="8052"/>
                    <a:pt x="5875" y="8490"/>
                    <a:pt x="5875" y="8929"/>
                  </a:cubicBezTo>
                  <a:cubicBezTo>
                    <a:pt x="5875" y="9543"/>
                    <a:pt x="5700" y="10244"/>
                    <a:pt x="5700" y="10770"/>
                  </a:cubicBezTo>
                  <a:cubicBezTo>
                    <a:pt x="5700" y="11472"/>
                    <a:pt x="5700" y="12085"/>
                    <a:pt x="5612" y="12787"/>
                  </a:cubicBezTo>
                  <a:cubicBezTo>
                    <a:pt x="5525" y="13839"/>
                    <a:pt x="5262" y="14979"/>
                    <a:pt x="5174" y="16031"/>
                  </a:cubicBezTo>
                  <a:cubicBezTo>
                    <a:pt x="5086" y="16732"/>
                    <a:pt x="5612" y="17346"/>
                    <a:pt x="6314" y="17434"/>
                  </a:cubicBezTo>
                  <a:cubicBezTo>
                    <a:pt x="6386" y="17455"/>
                    <a:pt x="6460" y="17464"/>
                    <a:pt x="6534" y="17464"/>
                  </a:cubicBezTo>
                  <a:cubicBezTo>
                    <a:pt x="7085" y="17464"/>
                    <a:pt x="7639" y="16923"/>
                    <a:pt x="7717" y="16382"/>
                  </a:cubicBezTo>
                  <a:cubicBezTo>
                    <a:pt x="7804" y="15242"/>
                    <a:pt x="8067" y="14190"/>
                    <a:pt x="8243" y="13225"/>
                  </a:cubicBezTo>
                  <a:cubicBezTo>
                    <a:pt x="8243" y="12611"/>
                    <a:pt x="8330" y="11998"/>
                    <a:pt x="8330" y="11296"/>
                  </a:cubicBezTo>
                  <a:cubicBezTo>
                    <a:pt x="8330" y="10683"/>
                    <a:pt x="8418" y="10156"/>
                    <a:pt x="8418" y="9455"/>
                  </a:cubicBezTo>
                  <a:lnTo>
                    <a:pt x="8418" y="8841"/>
                  </a:lnTo>
                  <a:cubicBezTo>
                    <a:pt x="9119" y="9017"/>
                    <a:pt x="9646" y="9367"/>
                    <a:pt x="10172" y="9718"/>
                  </a:cubicBezTo>
                  <a:cubicBezTo>
                    <a:pt x="10522" y="9893"/>
                    <a:pt x="10785" y="10156"/>
                    <a:pt x="11048" y="10244"/>
                  </a:cubicBezTo>
                  <a:cubicBezTo>
                    <a:pt x="11311" y="10332"/>
                    <a:pt x="11662" y="10595"/>
                    <a:pt x="11838" y="10683"/>
                  </a:cubicBezTo>
                  <a:cubicBezTo>
                    <a:pt x="12276" y="11033"/>
                    <a:pt x="12802" y="11209"/>
                    <a:pt x="13240" y="11472"/>
                  </a:cubicBezTo>
                  <a:cubicBezTo>
                    <a:pt x="13420" y="11539"/>
                    <a:pt x="13610" y="11572"/>
                    <a:pt x="13798" y="11572"/>
                  </a:cubicBezTo>
                  <a:cubicBezTo>
                    <a:pt x="14344" y="11572"/>
                    <a:pt x="14863" y="11292"/>
                    <a:pt x="14994" y="10770"/>
                  </a:cubicBezTo>
                  <a:cubicBezTo>
                    <a:pt x="15345" y="10156"/>
                    <a:pt x="14994" y="9367"/>
                    <a:pt x="14380" y="9017"/>
                  </a:cubicBezTo>
                  <a:cubicBezTo>
                    <a:pt x="13942" y="8929"/>
                    <a:pt x="13591" y="8666"/>
                    <a:pt x="13153" y="8490"/>
                  </a:cubicBezTo>
                  <a:lnTo>
                    <a:pt x="11838" y="7789"/>
                  </a:lnTo>
                  <a:cubicBezTo>
                    <a:pt x="11487" y="7701"/>
                    <a:pt x="11224" y="7526"/>
                    <a:pt x="10873" y="7263"/>
                  </a:cubicBezTo>
                  <a:cubicBezTo>
                    <a:pt x="10522" y="7000"/>
                    <a:pt x="10084" y="6912"/>
                    <a:pt x="9821" y="6737"/>
                  </a:cubicBezTo>
                  <a:cubicBezTo>
                    <a:pt x="9295" y="6474"/>
                    <a:pt x="9032" y="6386"/>
                    <a:pt x="8593" y="6211"/>
                  </a:cubicBezTo>
                  <a:lnTo>
                    <a:pt x="8593" y="5860"/>
                  </a:lnTo>
                  <a:cubicBezTo>
                    <a:pt x="8681" y="4457"/>
                    <a:pt x="8769" y="2967"/>
                    <a:pt x="8769" y="1564"/>
                  </a:cubicBezTo>
                  <a:lnTo>
                    <a:pt x="8769" y="1213"/>
                  </a:lnTo>
                  <a:cubicBezTo>
                    <a:pt x="8769" y="1038"/>
                    <a:pt x="8681" y="775"/>
                    <a:pt x="8593" y="599"/>
                  </a:cubicBezTo>
                  <a:cubicBezTo>
                    <a:pt x="8330" y="249"/>
                    <a:pt x="7980" y="73"/>
                    <a:pt x="7717" y="73"/>
                  </a:cubicBezTo>
                  <a:cubicBezTo>
                    <a:pt x="7614" y="22"/>
                    <a:pt x="7504" y="1"/>
                    <a:pt x="7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53" name="Google Shape;753;p40"/>
          <p:cNvSpPr/>
          <p:nvPr/>
        </p:nvSpPr>
        <p:spPr>
          <a:xfrm>
            <a:off x="6898921" y="3925901"/>
            <a:ext cx="286859" cy="392857"/>
          </a:xfrm>
          <a:custGeom>
            <a:avLst/>
            <a:gdLst/>
            <a:ahLst/>
            <a:cxnLst/>
            <a:rect l="l" t="t" r="r" b="b"/>
            <a:pathLst>
              <a:path w="6173" h="8454" extrusionOk="0">
                <a:moveTo>
                  <a:pt x="1005" y="0"/>
                </a:moveTo>
                <a:cubicBezTo>
                  <a:pt x="691" y="0"/>
                  <a:pt x="502" y="356"/>
                  <a:pt x="419" y="607"/>
                </a:cubicBezTo>
                <a:cubicBezTo>
                  <a:pt x="314" y="900"/>
                  <a:pt x="293" y="1151"/>
                  <a:pt x="293" y="1444"/>
                </a:cubicBezTo>
                <a:cubicBezTo>
                  <a:pt x="293" y="1841"/>
                  <a:pt x="377" y="2260"/>
                  <a:pt x="586" y="2595"/>
                </a:cubicBezTo>
                <a:cubicBezTo>
                  <a:pt x="900" y="3118"/>
                  <a:pt x="1235" y="3620"/>
                  <a:pt x="1549" y="4143"/>
                </a:cubicBezTo>
                <a:cubicBezTo>
                  <a:pt x="1088" y="4457"/>
                  <a:pt x="607" y="4771"/>
                  <a:pt x="251" y="5231"/>
                </a:cubicBezTo>
                <a:cubicBezTo>
                  <a:pt x="147" y="5398"/>
                  <a:pt x="84" y="5566"/>
                  <a:pt x="63" y="5733"/>
                </a:cubicBezTo>
                <a:cubicBezTo>
                  <a:pt x="0" y="6026"/>
                  <a:pt x="21" y="6361"/>
                  <a:pt x="126" y="6654"/>
                </a:cubicBezTo>
                <a:cubicBezTo>
                  <a:pt x="189" y="6800"/>
                  <a:pt x="272" y="6905"/>
                  <a:pt x="377" y="7010"/>
                </a:cubicBezTo>
                <a:cubicBezTo>
                  <a:pt x="419" y="7051"/>
                  <a:pt x="481" y="7051"/>
                  <a:pt x="523" y="7072"/>
                </a:cubicBezTo>
                <a:cubicBezTo>
                  <a:pt x="649" y="7051"/>
                  <a:pt x="753" y="6989"/>
                  <a:pt x="816" y="6884"/>
                </a:cubicBezTo>
                <a:cubicBezTo>
                  <a:pt x="1046" y="6675"/>
                  <a:pt x="1318" y="6528"/>
                  <a:pt x="1569" y="6340"/>
                </a:cubicBezTo>
                <a:lnTo>
                  <a:pt x="2051" y="6026"/>
                </a:lnTo>
                <a:cubicBezTo>
                  <a:pt x="2197" y="5921"/>
                  <a:pt x="2365" y="5817"/>
                  <a:pt x="2511" y="5733"/>
                </a:cubicBezTo>
                <a:cubicBezTo>
                  <a:pt x="2532" y="5754"/>
                  <a:pt x="2532" y="5796"/>
                  <a:pt x="2574" y="5817"/>
                </a:cubicBezTo>
                <a:cubicBezTo>
                  <a:pt x="3097" y="6633"/>
                  <a:pt x="3662" y="7428"/>
                  <a:pt x="4290" y="8202"/>
                </a:cubicBezTo>
                <a:cubicBezTo>
                  <a:pt x="4373" y="8349"/>
                  <a:pt x="4499" y="8432"/>
                  <a:pt x="4687" y="8453"/>
                </a:cubicBezTo>
                <a:cubicBezTo>
                  <a:pt x="4980" y="8453"/>
                  <a:pt x="5127" y="8139"/>
                  <a:pt x="5210" y="7909"/>
                </a:cubicBezTo>
                <a:cubicBezTo>
                  <a:pt x="5294" y="7637"/>
                  <a:pt x="5336" y="7386"/>
                  <a:pt x="5336" y="7114"/>
                </a:cubicBezTo>
                <a:cubicBezTo>
                  <a:pt x="5336" y="6779"/>
                  <a:pt x="5294" y="6340"/>
                  <a:pt x="5085" y="6047"/>
                </a:cubicBezTo>
                <a:cubicBezTo>
                  <a:pt x="4771" y="5608"/>
                  <a:pt x="4457" y="5168"/>
                  <a:pt x="4164" y="4708"/>
                </a:cubicBezTo>
                <a:cubicBezTo>
                  <a:pt x="4687" y="4394"/>
                  <a:pt x="5210" y="4122"/>
                  <a:pt x="5733" y="3829"/>
                </a:cubicBezTo>
                <a:cubicBezTo>
                  <a:pt x="5922" y="3704"/>
                  <a:pt x="6005" y="3578"/>
                  <a:pt x="6047" y="3411"/>
                </a:cubicBezTo>
                <a:cubicBezTo>
                  <a:pt x="6152" y="3118"/>
                  <a:pt x="6173" y="2783"/>
                  <a:pt x="6131" y="2469"/>
                </a:cubicBezTo>
                <a:cubicBezTo>
                  <a:pt x="6068" y="2239"/>
                  <a:pt x="5943" y="1758"/>
                  <a:pt x="5629" y="1758"/>
                </a:cubicBezTo>
                <a:cubicBezTo>
                  <a:pt x="5566" y="1758"/>
                  <a:pt x="5524" y="1779"/>
                  <a:pt x="5440" y="1820"/>
                </a:cubicBezTo>
                <a:cubicBezTo>
                  <a:pt x="4687" y="2239"/>
                  <a:pt x="3934" y="2678"/>
                  <a:pt x="3202" y="3118"/>
                </a:cubicBezTo>
                <a:cubicBezTo>
                  <a:pt x="2595" y="2176"/>
                  <a:pt x="1988" y="1235"/>
                  <a:pt x="1423" y="293"/>
                </a:cubicBezTo>
                <a:cubicBezTo>
                  <a:pt x="1318" y="147"/>
                  <a:pt x="1193" y="42"/>
                  <a:pt x="10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A4E7FA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4" name="Google Shape;754;p40"/>
          <p:cNvSpPr/>
          <p:nvPr/>
        </p:nvSpPr>
        <p:spPr>
          <a:xfrm>
            <a:off x="9258204" y="5084601"/>
            <a:ext cx="286859" cy="392857"/>
          </a:xfrm>
          <a:custGeom>
            <a:avLst/>
            <a:gdLst/>
            <a:ahLst/>
            <a:cxnLst/>
            <a:rect l="l" t="t" r="r" b="b"/>
            <a:pathLst>
              <a:path w="6173" h="8454" extrusionOk="0">
                <a:moveTo>
                  <a:pt x="1005" y="0"/>
                </a:moveTo>
                <a:cubicBezTo>
                  <a:pt x="691" y="0"/>
                  <a:pt x="502" y="356"/>
                  <a:pt x="419" y="607"/>
                </a:cubicBezTo>
                <a:cubicBezTo>
                  <a:pt x="314" y="900"/>
                  <a:pt x="293" y="1151"/>
                  <a:pt x="293" y="1444"/>
                </a:cubicBezTo>
                <a:cubicBezTo>
                  <a:pt x="293" y="1841"/>
                  <a:pt x="377" y="2260"/>
                  <a:pt x="586" y="2595"/>
                </a:cubicBezTo>
                <a:cubicBezTo>
                  <a:pt x="900" y="3118"/>
                  <a:pt x="1235" y="3620"/>
                  <a:pt x="1549" y="4143"/>
                </a:cubicBezTo>
                <a:cubicBezTo>
                  <a:pt x="1088" y="4457"/>
                  <a:pt x="607" y="4771"/>
                  <a:pt x="251" y="5231"/>
                </a:cubicBezTo>
                <a:cubicBezTo>
                  <a:pt x="147" y="5398"/>
                  <a:pt x="84" y="5566"/>
                  <a:pt x="63" y="5733"/>
                </a:cubicBezTo>
                <a:cubicBezTo>
                  <a:pt x="0" y="6026"/>
                  <a:pt x="21" y="6361"/>
                  <a:pt x="126" y="6654"/>
                </a:cubicBezTo>
                <a:cubicBezTo>
                  <a:pt x="189" y="6800"/>
                  <a:pt x="272" y="6905"/>
                  <a:pt x="377" y="7010"/>
                </a:cubicBezTo>
                <a:cubicBezTo>
                  <a:pt x="419" y="7051"/>
                  <a:pt x="481" y="7051"/>
                  <a:pt x="523" y="7072"/>
                </a:cubicBezTo>
                <a:cubicBezTo>
                  <a:pt x="649" y="7051"/>
                  <a:pt x="753" y="6989"/>
                  <a:pt x="816" y="6884"/>
                </a:cubicBezTo>
                <a:cubicBezTo>
                  <a:pt x="1046" y="6675"/>
                  <a:pt x="1318" y="6528"/>
                  <a:pt x="1569" y="6340"/>
                </a:cubicBezTo>
                <a:lnTo>
                  <a:pt x="2051" y="6026"/>
                </a:lnTo>
                <a:cubicBezTo>
                  <a:pt x="2197" y="5921"/>
                  <a:pt x="2365" y="5817"/>
                  <a:pt x="2511" y="5733"/>
                </a:cubicBezTo>
                <a:cubicBezTo>
                  <a:pt x="2532" y="5754"/>
                  <a:pt x="2532" y="5796"/>
                  <a:pt x="2574" y="5817"/>
                </a:cubicBezTo>
                <a:cubicBezTo>
                  <a:pt x="3097" y="6633"/>
                  <a:pt x="3662" y="7428"/>
                  <a:pt x="4290" y="8202"/>
                </a:cubicBezTo>
                <a:cubicBezTo>
                  <a:pt x="4373" y="8349"/>
                  <a:pt x="4499" y="8432"/>
                  <a:pt x="4687" y="8453"/>
                </a:cubicBezTo>
                <a:cubicBezTo>
                  <a:pt x="4980" y="8453"/>
                  <a:pt x="5127" y="8139"/>
                  <a:pt x="5210" y="7909"/>
                </a:cubicBezTo>
                <a:cubicBezTo>
                  <a:pt x="5294" y="7637"/>
                  <a:pt x="5336" y="7386"/>
                  <a:pt x="5336" y="7114"/>
                </a:cubicBezTo>
                <a:cubicBezTo>
                  <a:pt x="5336" y="6779"/>
                  <a:pt x="5294" y="6340"/>
                  <a:pt x="5085" y="6047"/>
                </a:cubicBezTo>
                <a:cubicBezTo>
                  <a:pt x="4771" y="5608"/>
                  <a:pt x="4457" y="5168"/>
                  <a:pt x="4164" y="4708"/>
                </a:cubicBezTo>
                <a:cubicBezTo>
                  <a:pt x="4687" y="4394"/>
                  <a:pt x="5210" y="4122"/>
                  <a:pt x="5733" y="3829"/>
                </a:cubicBezTo>
                <a:cubicBezTo>
                  <a:pt x="5922" y="3704"/>
                  <a:pt x="6005" y="3578"/>
                  <a:pt x="6047" y="3411"/>
                </a:cubicBezTo>
                <a:cubicBezTo>
                  <a:pt x="6152" y="3118"/>
                  <a:pt x="6173" y="2783"/>
                  <a:pt x="6131" y="2469"/>
                </a:cubicBezTo>
                <a:cubicBezTo>
                  <a:pt x="6068" y="2239"/>
                  <a:pt x="5943" y="1758"/>
                  <a:pt x="5629" y="1758"/>
                </a:cubicBezTo>
                <a:cubicBezTo>
                  <a:pt x="5566" y="1758"/>
                  <a:pt x="5524" y="1779"/>
                  <a:pt x="5440" y="1820"/>
                </a:cubicBezTo>
                <a:cubicBezTo>
                  <a:pt x="4687" y="2239"/>
                  <a:pt x="3934" y="2678"/>
                  <a:pt x="3202" y="3118"/>
                </a:cubicBezTo>
                <a:cubicBezTo>
                  <a:pt x="2595" y="2176"/>
                  <a:pt x="1988" y="1235"/>
                  <a:pt x="1423" y="293"/>
                </a:cubicBezTo>
                <a:cubicBezTo>
                  <a:pt x="1318" y="147"/>
                  <a:pt x="1193" y="42"/>
                  <a:pt x="10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A4E7FA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5" name="Google Shape;755;p40"/>
          <p:cNvSpPr/>
          <p:nvPr/>
        </p:nvSpPr>
        <p:spPr>
          <a:xfrm>
            <a:off x="9258211" y="3403752"/>
            <a:ext cx="286867" cy="269601"/>
          </a:xfrm>
          <a:custGeom>
            <a:avLst/>
            <a:gdLst/>
            <a:ahLst/>
            <a:cxnLst/>
            <a:rect l="l" t="t" r="r" b="b"/>
            <a:pathLst>
              <a:path w="4918" h="4622" extrusionOk="0">
                <a:moveTo>
                  <a:pt x="3139" y="1360"/>
                </a:moveTo>
                <a:cubicBezTo>
                  <a:pt x="3244" y="1465"/>
                  <a:pt x="3306" y="1570"/>
                  <a:pt x="3390" y="1716"/>
                </a:cubicBezTo>
                <a:cubicBezTo>
                  <a:pt x="3578" y="1946"/>
                  <a:pt x="3725" y="2197"/>
                  <a:pt x="3830" y="2469"/>
                </a:cubicBezTo>
                <a:cubicBezTo>
                  <a:pt x="3913" y="2658"/>
                  <a:pt x="3976" y="2825"/>
                  <a:pt x="3997" y="3013"/>
                </a:cubicBezTo>
                <a:lnTo>
                  <a:pt x="3997" y="3285"/>
                </a:lnTo>
                <a:cubicBezTo>
                  <a:pt x="3976" y="3348"/>
                  <a:pt x="3976" y="3411"/>
                  <a:pt x="3934" y="3453"/>
                </a:cubicBezTo>
                <a:cubicBezTo>
                  <a:pt x="3913" y="3495"/>
                  <a:pt x="3913" y="3515"/>
                  <a:pt x="3892" y="3536"/>
                </a:cubicBezTo>
                <a:cubicBezTo>
                  <a:pt x="3809" y="3599"/>
                  <a:pt x="3725" y="3641"/>
                  <a:pt x="3662" y="3662"/>
                </a:cubicBezTo>
                <a:cubicBezTo>
                  <a:pt x="3453" y="3746"/>
                  <a:pt x="3202" y="3808"/>
                  <a:pt x="2993" y="3829"/>
                </a:cubicBezTo>
                <a:cubicBezTo>
                  <a:pt x="2811" y="3841"/>
                  <a:pt x="2644" y="3853"/>
                  <a:pt x="2475" y="3853"/>
                </a:cubicBezTo>
                <a:cubicBezTo>
                  <a:pt x="2351" y="3853"/>
                  <a:pt x="2226" y="3847"/>
                  <a:pt x="2093" y="3829"/>
                </a:cubicBezTo>
                <a:cubicBezTo>
                  <a:pt x="1884" y="3808"/>
                  <a:pt x="1674" y="3746"/>
                  <a:pt x="1486" y="3662"/>
                </a:cubicBezTo>
                <a:cubicBezTo>
                  <a:pt x="1382" y="3620"/>
                  <a:pt x="1277" y="3557"/>
                  <a:pt x="1172" y="3495"/>
                </a:cubicBezTo>
                <a:cubicBezTo>
                  <a:pt x="1068" y="3411"/>
                  <a:pt x="984" y="3327"/>
                  <a:pt x="900" y="3223"/>
                </a:cubicBezTo>
                <a:cubicBezTo>
                  <a:pt x="858" y="3181"/>
                  <a:pt x="837" y="3097"/>
                  <a:pt x="796" y="3034"/>
                </a:cubicBezTo>
                <a:lnTo>
                  <a:pt x="733" y="2720"/>
                </a:lnTo>
                <a:lnTo>
                  <a:pt x="733" y="2469"/>
                </a:lnTo>
                <a:cubicBezTo>
                  <a:pt x="754" y="2386"/>
                  <a:pt x="754" y="2302"/>
                  <a:pt x="775" y="2260"/>
                </a:cubicBezTo>
                <a:cubicBezTo>
                  <a:pt x="837" y="2155"/>
                  <a:pt x="900" y="2051"/>
                  <a:pt x="963" y="1946"/>
                </a:cubicBezTo>
                <a:cubicBezTo>
                  <a:pt x="1047" y="1863"/>
                  <a:pt x="1109" y="1758"/>
                  <a:pt x="1193" y="1716"/>
                </a:cubicBezTo>
                <a:cubicBezTo>
                  <a:pt x="1298" y="1632"/>
                  <a:pt x="1402" y="1570"/>
                  <a:pt x="1507" y="1528"/>
                </a:cubicBezTo>
                <a:cubicBezTo>
                  <a:pt x="1674" y="1423"/>
                  <a:pt x="1800" y="1360"/>
                  <a:pt x="1926" y="1360"/>
                </a:cubicBezTo>
                <a:lnTo>
                  <a:pt x="2135" y="1360"/>
                </a:lnTo>
                <a:cubicBezTo>
                  <a:pt x="2239" y="1402"/>
                  <a:pt x="2323" y="1423"/>
                  <a:pt x="2428" y="1444"/>
                </a:cubicBezTo>
                <a:cubicBezTo>
                  <a:pt x="2470" y="1465"/>
                  <a:pt x="2511" y="1507"/>
                  <a:pt x="2553" y="1528"/>
                </a:cubicBezTo>
                <a:lnTo>
                  <a:pt x="2574" y="1549"/>
                </a:lnTo>
                <a:cubicBezTo>
                  <a:pt x="2658" y="1611"/>
                  <a:pt x="2721" y="1653"/>
                  <a:pt x="2825" y="1653"/>
                </a:cubicBezTo>
                <a:cubicBezTo>
                  <a:pt x="2888" y="1653"/>
                  <a:pt x="2993" y="1632"/>
                  <a:pt x="3055" y="1549"/>
                </a:cubicBezTo>
                <a:cubicBezTo>
                  <a:pt x="3097" y="1507"/>
                  <a:pt x="3139" y="1444"/>
                  <a:pt x="3139" y="1360"/>
                </a:cubicBezTo>
                <a:close/>
                <a:moveTo>
                  <a:pt x="2574" y="0"/>
                </a:moveTo>
                <a:cubicBezTo>
                  <a:pt x="2470" y="0"/>
                  <a:pt x="2365" y="42"/>
                  <a:pt x="2281" y="63"/>
                </a:cubicBezTo>
                <a:cubicBezTo>
                  <a:pt x="2051" y="105"/>
                  <a:pt x="1926" y="377"/>
                  <a:pt x="2009" y="586"/>
                </a:cubicBezTo>
                <a:cubicBezTo>
                  <a:pt x="2009" y="607"/>
                  <a:pt x="2030" y="670"/>
                  <a:pt x="2051" y="691"/>
                </a:cubicBezTo>
                <a:cubicBezTo>
                  <a:pt x="1863" y="691"/>
                  <a:pt x="1716" y="733"/>
                  <a:pt x="1549" y="754"/>
                </a:cubicBezTo>
                <a:cubicBezTo>
                  <a:pt x="1214" y="837"/>
                  <a:pt x="984" y="984"/>
                  <a:pt x="754" y="1151"/>
                </a:cubicBezTo>
                <a:cubicBezTo>
                  <a:pt x="524" y="1339"/>
                  <a:pt x="335" y="1549"/>
                  <a:pt x="210" y="1821"/>
                </a:cubicBezTo>
                <a:cubicBezTo>
                  <a:pt x="63" y="2051"/>
                  <a:pt x="1" y="2302"/>
                  <a:pt x="1" y="2574"/>
                </a:cubicBezTo>
                <a:cubicBezTo>
                  <a:pt x="1" y="2699"/>
                  <a:pt x="21" y="2825"/>
                  <a:pt x="21" y="2971"/>
                </a:cubicBezTo>
                <a:cubicBezTo>
                  <a:pt x="42" y="3118"/>
                  <a:pt x="105" y="3243"/>
                  <a:pt x="168" y="3411"/>
                </a:cubicBezTo>
                <a:cubicBezTo>
                  <a:pt x="231" y="3536"/>
                  <a:pt x="335" y="3641"/>
                  <a:pt x="398" y="3746"/>
                </a:cubicBezTo>
                <a:cubicBezTo>
                  <a:pt x="482" y="3850"/>
                  <a:pt x="586" y="3955"/>
                  <a:pt x="691" y="4039"/>
                </a:cubicBezTo>
                <a:cubicBezTo>
                  <a:pt x="796" y="4122"/>
                  <a:pt x="900" y="4185"/>
                  <a:pt x="1047" y="4269"/>
                </a:cubicBezTo>
                <a:cubicBezTo>
                  <a:pt x="1172" y="4352"/>
                  <a:pt x="1319" y="4394"/>
                  <a:pt x="1486" y="4457"/>
                </a:cubicBezTo>
                <a:cubicBezTo>
                  <a:pt x="1811" y="4577"/>
                  <a:pt x="2170" y="4622"/>
                  <a:pt x="2528" y="4622"/>
                </a:cubicBezTo>
                <a:cubicBezTo>
                  <a:pt x="2793" y="4622"/>
                  <a:pt x="3057" y="4597"/>
                  <a:pt x="3306" y="4562"/>
                </a:cubicBezTo>
                <a:cubicBezTo>
                  <a:pt x="3453" y="4520"/>
                  <a:pt x="3578" y="4499"/>
                  <a:pt x="3725" y="4478"/>
                </a:cubicBezTo>
                <a:cubicBezTo>
                  <a:pt x="3871" y="4457"/>
                  <a:pt x="3997" y="4394"/>
                  <a:pt x="4122" y="4311"/>
                </a:cubicBezTo>
                <a:cubicBezTo>
                  <a:pt x="4248" y="4269"/>
                  <a:pt x="4395" y="4185"/>
                  <a:pt x="4499" y="4101"/>
                </a:cubicBezTo>
                <a:cubicBezTo>
                  <a:pt x="4625" y="3997"/>
                  <a:pt x="4708" y="3850"/>
                  <a:pt x="4771" y="3683"/>
                </a:cubicBezTo>
                <a:cubicBezTo>
                  <a:pt x="4876" y="3453"/>
                  <a:pt x="4918" y="3160"/>
                  <a:pt x="4876" y="2909"/>
                </a:cubicBezTo>
                <a:cubicBezTo>
                  <a:pt x="4855" y="2574"/>
                  <a:pt x="4750" y="2281"/>
                  <a:pt x="4625" y="1967"/>
                </a:cubicBezTo>
                <a:cubicBezTo>
                  <a:pt x="4520" y="1695"/>
                  <a:pt x="4353" y="1465"/>
                  <a:pt x="4206" y="1256"/>
                </a:cubicBezTo>
                <a:cubicBezTo>
                  <a:pt x="4102" y="1130"/>
                  <a:pt x="4018" y="1005"/>
                  <a:pt x="3913" y="900"/>
                </a:cubicBezTo>
                <a:cubicBezTo>
                  <a:pt x="3809" y="754"/>
                  <a:pt x="3704" y="628"/>
                  <a:pt x="3599" y="523"/>
                </a:cubicBezTo>
                <a:cubicBezTo>
                  <a:pt x="3516" y="440"/>
                  <a:pt x="3432" y="377"/>
                  <a:pt x="3327" y="293"/>
                </a:cubicBezTo>
                <a:cubicBezTo>
                  <a:pt x="3286" y="230"/>
                  <a:pt x="3244" y="210"/>
                  <a:pt x="3181" y="189"/>
                </a:cubicBezTo>
                <a:cubicBezTo>
                  <a:pt x="3118" y="147"/>
                  <a:pt x="3014" y="105"/>
                  <a:pt x="2972" y="84"/>
                </a:cubicBezTo>
                <a:cubicBezTo>
                  <a:pt x="2846" y="42"/>
                  <a:pt x="2742" y="42"/>
                  <a:pt x="2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A4E7FA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6" name="Google Shape;756;p40"/>
          <p:cNvSpPr/>
          <p:nvPr/>
        </p:nvSpPr>
        <p:spPr>
          <a:xfrm>
            <a:off x="6086844" y="4574468"/>
            <a:ext cx="286867" cy="269601"/>
          </a:xfrm>
          <a:custGeom>
            <a:avLst/>
            <a:gdLst/>
            <a:ahLst/>
            <a:cxnLst/>
            <a:rect l="l" t="t" r="r" b="b"/>
            <a:pathLst>
              <a:path w="4918" h="4622" extrusionOk="0">
                <a:moveTo>
                  <a:pt x="3139" y="1360"/>
                </a:moveTo>
                <a:cubicBezTo>
                  <a:pt x="3244" y="1465"/>
                  <a:pt x="3306" y="1570"/>
                  <a:pt x="3390" y="1716"/>
                </a:cubicBezTo>
                <a:cubicBezTo>
                  <a:pt x="3578" y="1946"/>
                  <a:pt x="3725" y="2197"/>
                  <a:pt x="3830" y="2469"/>
                </a:cubicBezTo>
                <a:cubicBezTo>
                  <a:pt x="3913" y="2658"/>
                  <a:pt x="3976" y="2825"/>
                  <a:pt x="3997" y="3013"/>
                </a:cubicBezTo>
                <a:lnTo>
                  <a:pt x="3997" y="3285"/>
                </a:lnTo>
                <a:cubicBezTo>
                  <a:pt x="3976" y="3348"/>
                  <a:pt x="3976" y="3411"/>
                  <a:pt x="3934" y="3453"/>
                </a:cubicBezTo>
                <a:cubicBezTo>
                  <a:pt x="3913" y="3495"/>
                  <a:pt x="3913" y="3515"/>
                  <a:pt x="3892" y="3536"/>
                </a:cubicBezTo>
                <a:cubicBezTo>
                  <a:pt x="3809" y="3599"/>
                  <a:pt x="3725" y="3641"/>
                  <a:pt x="3662" y="3662"/>
                </a:cubicBezTo>
                <a:cubicBezTo>
                  <a:pt x="3453" y="3746"/>
                  <a:pt x="3202" y="3808"/>
                  <a:pt x="2993" y="3829"/>
                </a:cubicBezTo>
                <a:cubicBezTo>
                  <a:pt x="2811" y="3841"/>
                  <a:pt x="2644" y="3853"/>
                  <a:pt x="2475" y="3853"/>
                </a:cubicBezTo>
                <a:cubicBezTo>
                  <a:pt x="2351" y="3853"/>
                  <a:pt x="2226" y="3847"/>
                  <a:pt x="2093" y="3829"/>
                </a:cubicBezTo>
                <a:cubicBezTo>
                  <a:pt x="1884" y="3808"/>
                  <a:pt x="1674" y="3746"/>
                  <a:pt x="1486" y="3662"/>
                </a:cubicBezTo>
                <a:cubicBezTo>
                  <a:pt x="1382" y="3620"/>
                  <a:pt x="1277" y="3557"/>
                  <a:pt x="1172" y="3495"/>
                </a:cubicBezTo>
                <a:cubicBezTo>
                  <a:pt x="1068" y="3411"/>
                  <a:pt x="984" y="3327"/>
                  <a:pt x="900" y="3223"/>
                </a:cubicBezTo>
                <a:cubicBezTo>
                  <a:pt x="858" y="3181"/>
                  <a:pt x="837" y="3097"/>
                  <a:pt x="796" y="3034"/>
                </a:cubicBezTo>
                <a:lnTo>
                  <a:pt x="733" y="2720"/>
                </a:lnTo>
                <a:lnTo>
                  <a:pt x="733" y="2469"/>
                </a:lnTo>
                <a:cubicBezTo>
                  <a:pt x="754" y="2386"/>
                  <a:pt x="754" y="2302"/>
                  <a:pt x="775" y="2260"/>
                </a:cubicBezTo>
                <a:cubicBezTo>
                  <a:pt x="837" y="2155"/>
                  <a:pt x="900" y="2051"/>
                  <a:pt x="963" y="1946"/>
                </a:cubicBezTo>
                <a:cubicBezTo>
                  <a:pt x="1047" y="1863"/>
                  <a:pt x="1109" y="1758"/>
                  <a:pt x="1193" y="1716"/>
                </a:cubicBezTo>
                <a:cubicBezTo>
                  <a:pt x="1298" y="1632"/>
                  <a:pt x="1402" y="1570"/>
                  <a:pt x="1507" y="1528"/>
                </a:cubicBezTo>
                <a:cubicBezTo>
                  <a:pt x="1674" y="1423"/>
                  <a:pt x="1800" y="1360"/>
                  <a:pt x="1926" y="1360"/>
                </a:cubicBezTo>
                <a:lnTo>
                  <a:pt x="2135" y="1360"/>
                </a:lnTo>
                <a:cubicBezTo>
                  <a:pt x="2239" y="1402"/>
                  <a:pt x="2323" y="1423"/>
                  <a:pt x="2428" y="1444"/>
                </a:cubicBezTo>
                <a:cubicBezTo>
                  <a:pt x="2470" y="1465"/>
                  <a:pt x="2511" y="1507"/>
                  <a:pt x="2553" y="1528"/>
                </a:cubicBezTo>
                <a:lnTo>
                  <a:pt x="2574" y="1549"/>
                </a:lnTo>
                <a:cubicBezTo>
                  <a:pt x="2658" y="1611"/>
                  <a:pt x="2721" y="1653"/>
                  <a:pt x="2825" y="1653"/>
                </a:cubicBezTo>
                <a:cubicBezTo>
                  <a:pt x="2888" y="1653"/>
                  <a:pt x="2993" y="1632"/>
                  <a:pt x="3055" y="1549"/>
                </a:cubicBezTo>
                <a:cubicBezTo>
                  <a:pt x="3097" y="1507"/>
                  <a:pt x="3139" y="1444"/>
                  <a:pt x="3139" y="1360"/>
                </a:cubicBezTo>
                <a:close/>
                <a:moveTo>
                  <a:pt x="2574" y="0"/>
                </a:moveTo>
                <a:cubicBezTo>
                  <a:pt x="2470" y="0"/>
                  <a:pt x="2365" y="42"/>
                  <a:pt x="2281" y="63"/>
                </a:cubicBezTo>
                <a:cubicBezTo>
                  <a:pt x="2051" y="105"/>
                  <a:pt x="1926" y="377"/>
                  <a:pt x="2009" y="586"/>
                </a:cubicBezTo>
                <a:cubicBezTo>
                  <a:pt x="2009" y="607"/>
                  <a:pt x="2030" y="670"/>
                  <a:pt x="2051" y="691"/>
                </a:cubicBezTo>
                <a:cubicBezTo>
                  <a:pt x="1863" y="691"/>
                  <a:pt x="1716" y="733"/>
                  <a:pt x="1549" y="754"/>
                </a:cubicBezTo>
                <a:cubicBezTo>
                  <a:pt x="1214" y="837"/>
                  <a:pt x="984" y="984"/>
                  <a:pt x="754" y="1151"/>
                </a:cubicBezTo>
                <a:cubicBezTo>
                  <a:pt x="524" y="1339"/>
                  <a:pt x="335" y="1549"/>
                  <a:pt x="210" y="1821"/>
                </a:cubicBezTo>
                <a:cubicBezTo>
                  <a:pt x="63" y="2051"/>
                  <a:pt x="1" y="2302"/>
                  <a:pt x="1" y="2574"/>
                </a:cubicBezTo>
                <a:cubicBezTo>
                  <a:pt x="1" y="2699"/>
                  <a:pt x="21" y="2825"/>
                  <a:pt x="21" y="2971"/>
                </a:cubicBezTo>
                <a:cubicBezTo>
                  <a:pt x="42" y="3118"/>
                  <a:pt x="105" y="3243"/>
                  <a:pt x="168" y="3411"/>
                </a:cubicBezTo>
                <a:cubicBezTo>
                  <a:pt x="231" y="3536"/>
                  <a:pt x="335" y="3641"/>
                  <a:pt x="398" y="3746"/>
                </a:cubicBezTo>
                <a:cubicBezTo>
                  <a:pt x="482" y="3850"/>
                  <a:pt x="586" y="3955"/>
                  <a:pt x="691" y="4039"/>
                </a:cubicBezTo>
                <a:cubicBezTo>
                  <a:pt x="796" y="4122"/>
                  <a:pt x="900" y="4185"/>
                  <a:pt x="1047" y="4269"/>
                </a:cubicBezTo>
                <a:cubicBezTo>
                  <a:pt x="1172" y="4352"/>
                  <a:pt x="1319" y="4394"/>
                  <a:pt x="1486" y="4457"/>
                </a:cubicBezTo>
                <a:cubicBezTo>
                  <a:pt x="1811" y="4577"/>
                  <a:pt x="2170" y="4622"/>
                  <a:pt x="2528" y="4622"/>
                </a:cubicBezTo>
                <a:cubicBezTo>
                  <a:pt x="2793" y="4622"/>
                  <a:pt x="3057" y="4597"/>
                  <a:pt x="3306" y="4562"/>
                </a:cubicBezTo>
                <a:cubicBezTo>
                  <a:pt x="3453" y="4520"/>
                  <a:pt x="3578" y="4499"/>
                  <a:pt x="3725" y="4478"/>
                </a:cubicBezTo>
                <a:cubicBezTo>
                  <a:pt x="3871" y="4457"/>
                  <a:pt x="3997" y="4394"/>
                  <a:pt x="4122" y="4311"/>
                </a:cubicBezTo>
                <a:cubicBezTo>
                  <a:pt x="4248" y="4269"/>
                  <a:pt x="4395" y="4185"/>
                  <a:pt x="4499" y="4101"/>
                </a:cubicBezTo>
                <a:cubicBezTo>
                  <a:pt x="4625" y="3997"/>
                  <a:pt x="4708" y="3850"/>
                  <a:pt x="4771" y="3683"/>
                </a:cubicBezTo>
                <a:cubicBezTo>
                  <a:pt x="4876" y="3453"/>
                  <a:pt x="4918" y="3160"/>
                  <a:pt x="4876" y="2909"/>
                </a:cubicBezTo>
                <a:cubicBezTo>
                  <a:pt x="4855" y="2574"/>
                  <a:pt x="4750" y="2281"/>
                  <a:pt x="4625" y="1967"/>
                </a:cubicBezTo>
                <a:cubicBezTo>
                  <a:pt x="4520" y="1695"/>
                  <a:pt x="4353" y="1465"/>
                  <a:pt x="4206" y="1256"/>
                </a:cubicBezTo>
                <a:cubicBezTo>
                  <a:pt x="4102" y="1130"/>
                  <a:pt x="4018" y="1005"/>
                  <a:pt x="3913" y="900"/>
                </a:cubicBezTo>
                <a:cubicBezTo>
                  <a:pt x="3809" y="754"/>
                  <a:pt x="3704" y="628"/>
                  <a:pt x="3599" y="523"/>
                </a:cubicBezTo>
                <a:cubicBezTo>
                  <a:pt x="3516" y="440"/>
                  <a:pt x="3432" y="377"/>
                  <a:pt x="3327" y="293"/>
                </a:cubicBezTo>
                <a:cubicBezTo>
                  <a:pt x="3286" y="230"/>
                  <a:pt x="3244" y="210"/>
                  <a:pt x="3181" y="189"/>
                </a:cubicBezTo>
                <a:cubicBezTo>
                  <a:pt x="3118" y="147"/>
                  <a:pt x="3014" y="105"/>
                  <a:pt x="2972" y="84"/>
                </a:cubicBezTo>
                <a:cubicBezTo>
                  <a:pt x="2846" y="42"/>
                  <a:pt x="2742" y="42"/>
                  <a:pt x="2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A4E7FA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7" name="Google Shape;757;p40"/>
          <p:cNvSpPr txBox="1"/>
          <p:nvPr/>
        </p:nvSpPr>
        <p:spPr>
          <a:xfrm>
            <a:off x="5446100" y="5807500"/>
            <a:ext cx="423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0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rPr>
              <a:t>31</a:t>
            </a:r>
            <a:endParaRPr sz="1067" kern="0">
              <a:solidFill>
                <a:srgbClr val="A4E7F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758" name="Google Shape;758;p40"/>
          <p:cNvGrpSpPr/>
          <p:nvPr/>
        </p:nvGrpSpPr>
        <p:grpSpPr>
          <a:xfrm>
            <a:off x="5086871" y="2682653"/>
            <a:ext cx="5472437" cy="3441017"/>
            <a:chOff x="3891353" y="2011989"/>
            <a:chExt cx="4104328" cy="2580763"/>
          </a:xfrm>
        </p:grpSpPr>
        <p:sp>
          <p:nvSpPr>
            <p:cNvPr id="759" name="Google Shape;759;p40"/>
            <p:cNvSpPr/>
            <p:nvPr/>
          </p:nvSpPr>
          <p:spPr>
            <a:xfrm>
              <a:off x="7464928" y="2016600"/>
              <a:ext cx="5304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7465057" y="2446655"/>
              <a:ext cx="5304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7469711" y="2895779"/>
              <a:ext cx="5211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7469841" y="3332191"/>
              <a:ext cx="5211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7469711" y="3768603"/>
              <a:ext cx="5211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6872912" y="2453830"/>
              <a:ext cx="5304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6877566" y="2895779"/>
              <a:ext cx="5211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6877696" y="3332191"/>
              <a:ext cx="5211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6877566" y="3768603"/>
              <a:ext cx="5211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6270426" y="2455769"/>
              <a:ext cx="5304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6281575" y="2895779"/>
              <a:ext cx="5211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6277783" y="3335789"/>
              <a:ext cx="5211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6277719" y="3775799"/>
              <a:ext cx="5211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5678281" y="2453830"/>
              <a:ext cx="5304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5685574" y="2893000"/>
              <a:ext cx="5211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5685639" y="3330791"/>
              <a:ext cx="5211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5682924" y="3775799"/>
              <a:ext cx="5211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5086136" y="2453830"/>
              <a:ext cx="5304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5085726" y="2895779"/>
              <a:ext cx="5211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5085726" y="3332191"/>
              <a:ext cx="5211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5085726" y="3768603"/>
              <a:ext cx="5211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4483638" y="2446655"/>
              <a:ext cx="5304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4488432" y="2895779"/>
              <a:ext cx="5211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4488432" y="3332191"/>
              <a:ext cx="5211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3891353" y="2446655"/>
              <a:ext cx="5304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3896136" y="2895779"/>
              <a:ext cx="5211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3896136" y="3332191"/>
              <a:ext cx="5211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6872912" y="2016600"/>
              <a:ext cx="5211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4493215" y="3768603"/>
              <a:ext cx="5211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3896136" y="3768603"/>
              <a:ext cx="5211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3896136" y="4217752"/>
              <a:ext cx="521100" cy="3750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A4E7FA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grpSp>
          <p:nvGrpSpPr>
            <p:cNvPr id="790" name="Google Shape;790;p40"/>
            <p:cNvGrpSpPr/>
            <p:nvPr/>
          </p:nvGrpSpPr>
          <p:grpSpPr>
            <a:xfrm>
              <a:off x="3891364" y="2011989"/>
              <a:ext cx="4104317" cy="2575224"/>
              <a:chOff x="1126300" y="1192625"/>
              <a:chExt cx="5335825" cy="3347925"/>
            </a:xfrm>
          </p:grpSpPr>
          <p:sp>
            <p:nvSpPr>
              <p:cNvPr id="791" name="Google Shape;791;p40"/>
              <p:cNvSpPr/>
              <p:nvPr/>
            </p:nvSpPr>
            <p:spPr>
              <a:xfrm>
                <a:off x="1126300" y="1192625"/>
                <a:ext cx="690075" cy="487175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487" extrusionOk="0">
                    <a:moveTo>
                      <a:pt x="27412" y="192"/>
                    </a:moveTo>
                    <a:lnTo>
                      <a:pt x="27412" y="19295"/>
                    </a:lnTo>
                    <a:lnTo>
                      <a:pt x="153" y="19295"/>
                    </a:lnTo>
                    <a:lnTo>
                      <a:pt x="153" y="192"/>
                    </a:lnTo>
                    <a:close/>
                    <a:moveTo>
                      <a:pt x="0" y="0"/>
                    </a:moveTo>
                    <a:lnTo>
                      <a:pt x="0" y="19487"/>
                    </a:lnTo>
                    <a:lnTo>
                      <a:pt x="27603" y="19487"/>
                    </a:lnTo>
                    <a:lnTo>
                      <a:pt x="2760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792" name="Google Shape;792;p40"/>
              <p:cNvSpPr/>
              <p:nvPr/>
            </p:nvSpPr>
            <p:spPr>
              <a:xfrm>
                <a:off x="1899625" y="1192625"/>
                <a:ext cx="690100" cy="487175"/>
              </a:xfrm>
              <a:custGeom>
                <a:avLst/>
                <a:gdLst/>
                <a:ahLst/>
                <a:cxnLst/>
                <a:rect l="l" t="t" r="r" b="b"/>
                <a:pathLst>
                  <a:path w="27604" h="19487" extrusionOk="0">
                    <a:moveTo>
                      <a:pt x="27450" y="192"/>
                    </a:moveTo>
                    <a:lnTo>
                      <a:pt x="27450" y="19295"/>
                    </a:lnTo>
                    <a:lnTo>
                      <a:pt x="192" y="19295"/>
                    </a:lnTo>
                    <a:lnTo>
                      <a:pt x="192" y="192"/>
                    </a:lnTo>
                    <a:close/>
                    <a:moveTo>
                      <a:pt x="1" y="0"/>
                    </a:moveTo>
                    <a:lnTo>
                      <a:pt x="1" y="19487"/>
                    </a:lnTo>
                    <a:lnTo>
                      <a:pt x="27603" y="19487"/>
                    </a:lnTo>
                    <a:lnTo>
                      <a:pt x="2760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793" name="Google Shape;793;p40"/>
              <p:cNvSpPr/>
              <p:nvPr/>
            </p:nvSpPr>
            <p:spPr>
              <a:xfrm>
                <a:off x="2673925" y="1192625"/>
                <a:ext cx="690075" cy="487175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487" extrusionOk="0">
                    <a:moveTo>
                      <a:pt x="27411" y="192"/>
                    </a:moveTo>
                    <a:lnTo>
                      <a:pt x="27411" y="19295"/>
                    </a:lnTo>
                    <a:lnTo>
                      <a:pt x="192" y="19295"/>
                    </a:lnTo>
                    <a:lnTo>
                      <a:pt x="192" y="192"/>
                    </a:lnTo>
                    <a:close/>
                    <a:moveTo>
                      <a:pt x="0" y="0"/>
                    </a:moveTo>
                    <a:lnTo>
                      <a:pt x="0" y="19487"/>
                    </a:lnTo>
                    <a:lnTo>
                      <a:pt x="27603" y="19487"/>
                    </a:lnTo>
                    <a:lnTo>
                      <a:pt x="2760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794" name="Google Shape;794;p40"/>
              <p:cNvSpPr/>
              <p:nvPr/>
            </p:nvSpPr>
            <p:spPr>
              <a:xfrm>
                <a:off x="3448200" y="1192625"/>
                <a:ext cx="690100" cy="487175"/>
              </a:xfrm>
              <a:custGeom>
                <a:avLst/>
                <a:gdLst/>
                <a:ahLst/>
                <a:cxnLst/>
                <a:rect l="l" t="t" r="r" b="b"/>
                <a:pathLst>
                  <a:path w="27604" h="19487" extrusionOk="0">
                    <a:moveTo>
                      <a:pt x="27412" y="192"/>
                    </a:moveTo>
                    <a:lnTo>
                      <a:pt x="27412" y="19295"/>
                    </a:lnTo>
                    <a:lnTo>
                      <a:pt x="192" y="19295"/>
                    </a:lnTo>
                    <a:lnTo>
                      <a:pt x="192" y="192"/>
                    </a:lnTo>
                    <a:close/>
                    <a:moveTo>
                      <a:pt x="1" y="0"/>
                    </a:moveTo>
                    <a:lnTo>
                      <a:pt x="1" y="19487"/>
                    </a:lnTo>
                    <a:lnTo>
                      <a:pt x="27603" y="19487"/>
                    </a:lnTo>
                    <a:lnTo>
                      <a:pt x="2760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795" name="Google Shape;795;p40"/>
              <p:cNvSpPr/>
              <p:nvPr/>
            </p:nvSpPr>
            <p:spPr>
              <a:xfrm>
                <a:off x="4222500" y="1192625"/>
                <a:ext cx="690075" cy="487175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487" extrusionOk="0">
                    <a:moveTo>
                      <a:pt x="27450" y="192"/>
                    </a:moveTo>
                    <a:lnTo>
                      <a:pt x="27450" y="19295"/>
                    </a:lnTo>
                    <a:lnTo>
                      <a:pt x="230" y="19295"/>
                    </a:lnTo>
                    <a:lnTo>
                      <a:pt x="230" y="192"/>
                    </a:lnTo>
                    <a:close/>
                    <a:moveTo>
                      <a:pt x="0" y="0"/>
                    </a:moveTo>
                    <a:lnTo>
                      <a:pt x="0" y="19487"/>
                    </a:lnTo>
                    <a:lnTo>
                      <a:pt x="27603" y="19487"/>
                    </a:lnTo>
                    <a:lnTo>
                      <a:pt x="2760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796" name="Google Shape;796;p40"/>
              <p:cNvSpPr/>
              <p:nvPr/>
            </p:nvSpPr>
            <p:spPr>
              <a:xfrm>
                <a:off x="5771075" y="1192625"/>
                <a:ext cx="691050" cy="487175"/>
              </a:xfrm>
              <a:custGeom>
                <a:avLst/>
                <a:gdLst/>
                <a:ahLst/>
                <a:cxnLst/>
                <a:rect l="l" t="t" r="r" b="b"/>
                <a:pathLst>
                  <a:path w="27642" h="19487" extrusionOk="0">
                    <a:moveTo>
                      <a:pt x="27412" y="192"/>
                    </a:moveTo>
                    <a:lnTo>
                      <a:pt x="27412" y="19295"/>
                    </a:lnTo>
                    <a:lnTo>
                      <a:pt x="192" y="19295"/>
                    </a:lnTo>
                    <a:lnTo>
                      <a:pt x="192" y="192"/>
                    </a:lnTo>
                    <a:close/>
                    <a:moveTo>
                      <a:pt x="0" y="0"/>
                    </a:moveTo>
                    <a:lnTo>
                      <a:pt x="0" y="19487"/>
                    </a:lnTo>
                    <a:lnTo>
                      <a:pt x="27641" y="19487"/>
                    </a:lnTo>
                    <a:lnTo>
                      <a:pt x="2764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797" name="Google Shape;797;p40"/>
              <p:cNvSpPr/>
              <p:nvPr/>
            </p:nvSpPr>
            <p:spPr>
              <a:xfrm>
                <a:off x="4997750" y="1192625"/>
                <a:ext cx="690075" cy="487175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487" extrusionOk="0">
                    <a:moveTo>
                      <a:pt x="27411" y="192"/>
                    </a:moveTo>
                    <a:lnTo>
                      <a:pt x="27411" y="19295"/>
                    </a:lnTo>
                    <a:lnTo>
                      <a:pt x="192" y="19295"/>
                    </a:lnTo>
                    <a:lnTo>
                      <a:pt x="192" y="192"/>
                    </a:lnTo>
                    <a:close/>
                    <a:moveTo>
                      <a:pt x="0" y="0"/>
                    </a:moveTo>
                    <a:lnTo>
                      <a:pt x="0" y="19487"/>
                    </a:lnTo>
                    <a:lnTo>
                      <a:pt x="27603" y="19487"/>
                    </a:lnTo>
                    <a:lnTo>
                      <a:pt x="2760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798" name="Google Shape;798;p40"/>
              <p:cNvSpPr/>
              <p:nvPr/>
            </p:nvSpPr>
            <p:spPr>
              <a:xfrm>
                <a:off x="1126300" y="1764950"/>
                <a:ext cx="690075" cy="486225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449" extrusionOk="0">
                    <a:moveTo>
                      <a:pt x="27412" y="192"/>
                    </a:moveTo>
                    <a:lnTo>
                      <a:pt x="27412" y="19257"/>
                    </a:lnTo>
                    <a:lnTo>
                      <a:pt x="153" y="19257"/>
                    </a:lnTo>
                    <a:lnTo>
                      <a:pt x="153" y="192"/>
                    </a:lnTo>
                    <a:close/>
                    <a:moveTo>
                      <a:pt x="0" y="1"/>
                    </a:moveTo>
                    <a:lnTo>
                      <a:pt x="0" y="19449"/>
                    </a:lnTo>
                    <a:lnTo>
                      <a:pt x="27603" y="19449"/>
                    </a:lnTo>
                    <a:lnTo>
                      <a:pt x="27603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799" name="Google Shape;799;p40"/>
              <p:cNvSpPr/>
              <p:nvPr/>
            </p:nvSpPr>
            <p:spPr>
              <a:xfrm>
                <a:off x="1899625" y="1764950"/>
                <a:ext cx="690100" cy="486225"/>
              </a:xfrm>
              <a:custGeom>
                <a:avLst/>
                <a:gdLst/>
                <a:ahLst/>
                <a:cxnLst/>
                <a:rect l="l" t="t" r="r" b="b"/>
                <a:pathLst>
                  <a:path w="27604" h="19449" extrusionOk="0">
                    <a:moveTo>
                      <a:pt x="27450" y="192"/>
                    </a:moveTo>
                    <a:lnTo>
                      <a:pt x="27450" y="19257"/>
                    </a:lnTo>
                    <a:lnTo>
                      <a:pt x="192" y="19257"/>
                    </a:lnTo>
                    <a:lnTo>
                      <a:pt x="192" y="192"/>
                    </a:lnTo>
                    <a:close/>
                    <a:moveTo>
                      <a:pt x="1" y="1"/>
                    </a:moveTo>
                    <a:lnTo>
                      <a:pt x="1" y="19449"/>
                    </a:lnTo>
                    <a:lnTo>
                      <a:pt x="27603" y="19449"/>
                    </a:lnTo>
                    <a:lnTo>
                      <a:pt x="27603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00" name="Google Shape;800;p40"/>
              <p:cNvSpPr/>
              <p:nvPr/>
            </p:nvSpPr>
            <p:spPr>
              <a:xfrm>
                <a:off x="2673925" y="1764950"/>
                <a:ext cx="690075" cy="486225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449" extrusionOk="0">
                    <a:moveTo>
                      <a:pt x="27411" y="192"/>
                    </a:moveTo>
                    <a:lnTo>
                      <a:pt x="27411" y="19257"/>
                    </a:lnTo>
                    <a:lnTo>
                      <a:pt x="192" y="19257"/>
                    </a:lnTo>
                    <a:lnTo>
                      <a:pt x="192" y="192"/>
                    </a:lnTo>
                    <a:close/>
                    <a:moveTo>
                      <a:pt x="0" y="1"/>
                    </a:moveTo>
                    <a:lnTo>
                      <a:pt x="0" y="19449"/>
                    </a:lnTo>
                    <a:lnTo>
                      <a:pt x="27603" y="19449"/>
                    </a:lnTo>
                    <a:lnTo>
                      <a:pt x="27603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01" name="Google Shape;801;p40"/>
              <p:cNvSpPr/>
              <p:nvPr/>
            </p:nvSpPr>
            <p:spPr>
              <a:xfrm>
                <a:off x="3448200" y="1764950"/>
                <a:ext cx="690100" cy="486225"/>
              </a:xfrm>
              <a:custGeom>
                <a:avLst/>
                <a:gdLst/>
                <a:ahLst/>
                <a:cxnLst/>
                <a:rect l="l" t="t" r="r" b="b"/>
                <a:pathLst>
                  <a:path w="27604" h="19449" extrusionOk="0">
                    <a:moveTo>
                      <a:pt x="27412" y="192"/>
                    </a:moveTo>
                    <a:lnTo>
                      <a:pt x="27412" y="19257"/>
                    </a:lnTo>
                    <a:lnTo>
                      <a:pt x="192" y="19257"/>
                    </a:lnTo>
                    <a:lnTo>
                      <a:pt x="192" y="192"/>
                    </a:lnTo>
                    <a:close/>
                    <a:moveTo>
                      <a:pt x="1" y="1"/>
                    </a:moveTo>
                    <a:lnTo>
                      <a:pt x="1" y="19449"/>
                    </a:lnTo>
                    <a:lnTo>
                      <a:pt x="27603" y="19449"/>
                    </a:lnTo>
                    <a:lnTo>
                      <a:pt x="27603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02" name="Google Shape;802;p40"/>
              <p:cNvSpPr/>
              <p:nvPr/>
            </p:nvSpPr>
            <p:spPr>
              <a:xfrm>
                <a:off x="4222500" y="1764950"/>
                <a:ext cx="690075" cy="486225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449" extrusionOk="0">
                    <a:moveTo>
                      <a:pt x="27450" y="192"/>
                    </a:moveTo>
                    <a:lnTo>
                      <a:pt x="27450" y="19257"/>
                    </a:lnTo>
                    <a:lnTo>
                      <a:pt x="230" y="19257"/>
                    </a:lnTo>
                    <a:lnTo>
                      <a:pt x="230" y="192"/>
                    </a:lnTo>
                    <a:close/>
                    <a:moveTo>
                      <a:pt x="0" y="1"/>
                    </a:moveTo>
                    <a:lnTo>
                      <a:pt x="0" y="19449"/>
                    </a:lnTo>
                    <a:lnTo>
                      <a:pt x="27603" y="19449"/>
                    </a:lnTo>
                    <a:lnTo>
                      <a:pt x="27603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03" name="Google Shape;803;p40"/>
              <p:cNvSpPr/>
              <p:nvPr/>
            </p:nvSpPr>
            <p:spPr>
              <a:xfrm>
                <a:off x="5771075" y="1764950"/>
                <a:ext cx="691050" cy="486225"/>
              </a:xfrm>
              <a:custGeom>
                <a:avLst/>
                <a:gdLst/>
                <a:ahLst/>
                <a:cxnLst/>
                <a:rect l="l" t="t" r="r" b="b"/>
                <a:pathLst>
                  <a:path w="27642" h="19449" extrusionOk="0">
                    <a:moveTo>
                      <a:pt x="27412" y="192"/>
                    </a:moveTo>
                    <a:lnTo>
                      <a:pt x="27412" y="19257"/>
                    </a:lnTo>
                    <a:lnTo>
                      <a:pt x="192" y="19257"/>
                    </a:lnTo>
                    <a:lnTo>
                      <a:pt x="192" y="192"/>
                    </a:lnTo>
                    <a:close/>
                    <a:moveTo>
                      <a:pt x="0" y="1"/>
                    </a:moveTo>
                    <a:lnTo>
                      <a:pt x="0" y="19449"/>
                    </a:lnTo>
                    <a:lnTo>
                      <a:pt x="27641" y="19449"/>
                    </a:lnTo>
                    <a:lnTo>
                      <a:pt x="2764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04" name="Google Shape;804;p40"/>
              <p:cNvSpPr/>
              <p:nvPr/>
            </p:nvSpPr>
            <p:spPr>
              <a:xfrm>
                <a:off x="4997750" y="1764950"/>
                <a:ext cx="690075" cy="486225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449" extrusionOk="0">
                    <a:moveTo>
                      <a:pt x="27411" y="192"/>
                    </a:moveTo>
                    <a:lnTo>
                      <a:pt x="27411" y="19257"/>
                    </a:lnTo>
                    <a:lnTo>
                      <a:pt x="192" y="19257"/>
                    </a:lnTo>
                    <a:lnTo>
                      <a:pt x="192" y="192"/>
                    </a:lnTo>
                    <a:close/>
                    <a:moveTo>
                      <a:pt x="0" y="1"/>
                    </a:moveTo>
                    <a:lnTo>
                      <a:pt x="0" y="19449"/>
                    </a:lnTo>
                    <a:lnTo>
                      <a:pt x="27603" y="19449"/>
                    </a:lnTo>
                    <a:lnTo>
                      <a:pt x="27603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05" name="Google Shape;805;p40"/>
              <p:cNvSpPr/>
              <p:nvPr/>
            </p:nvSpPr>
            <p:spPr>
              <a:xfrm>
                <a:off x="1126300" y="2335375"/>
                <a:ext cx="690075" cy="488150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526" extrusionOk="0">
                    <a:moveTo>
                      <a:pt x="27412" y="231"/>
                    </a:moveTo>
                    <a:lnTo>
                      <a:pt x="27412" y="19334"/>
                    </a:lnTo>
                    <a:lnTo>
                      <a:pt x="153" y="19334"/>
                    </a:lnTo>
                    <a:lnTo>
                      <a:pt x="153" y="231"/>
                    </a:lnTo>
                    <a:close/>
                    <a:moveTo>
                      <a:pt x="0" y="1"/>
                    </a:moveTo>
                    <a:lnTo>
                      <a:pt x="0" y="19525"/>
                    </a:lnTo>
                    <a:lnTo>
                      <a:pt x="27603" y="19525"/>
                    </a:lnTo>
                    <a:lnTo>
                      <a:pt x="27603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06" name="Google Shape;806;p40"/>
              <p:cNvSpPr/>
              <p:nvPr/>
            </p:nvSpPr>
            <p:spPr>
              <a:xfrm>
                <a:off x="1899625" y="2335375"/>
                <a:ext cx="690100" cy="488150"/>
              </a:xfrm>
              <a:custGeom>
                <a:avLst/>
                <a:gdLst/>
                <a:ahLst/>
                <a:cxnLst/>
                <a:rect l="l" t="t" r="r" b="b"/>
                <a:pathLst>
                  <a:path w="27604" h="19526" extrusionOk="0">
                    <a:moveTo>
                      <a:pt x="27450" y="231"/>
                    </a:moveTo>
                    <a:lnTo>
                      <a:pt x="27450" y="19334"/>
                    </a:lnTo>
                    <a:lnTo>
                      <a:pt x="192" y="19334"/>
                    </a:lnTo>
                    <a:lnTo>
                      <a:pt x="192" y="231"/>
                    </a:lnTo>
                    <a:close/>
                    <a:moveTo>
                      <a:pt x="1" y="1"/>
                    </a:moveTo>
                    <a:lnTo>
                      <a:pt x="1" y="19525"/>
                    </a:lnTo>
                    <a:lnTo>
                      <a:pt x="27603" y="19525"/>
                    </a:lnTo>
                    <a:lnTo>
                      <a:pt x="27603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07" name="Google Shape;807;p40"/>
              <p:cNvSpPr/>
              <p:nvPr/>
            </p:nvSpPr>
            <p:spPr>
              <a:xfrm>
                <a:off x="2673925" y="2335375"/>
                <a:ext cx="690075" cy="488150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526" extrusionOk="0">
                    <a:moveTo>
                      <a:pt x="27411" y="231"/>
                    </a:moveTo>
                    <a:lnTo>
                      <a:pt x="27411" y="19334"/>
                    </a:lnTo>
                    <a:lnTo>
                      <a:pt x="192" y="19334"/>
                    </a:lnTo>
                    <a:lnTo>
                      <a:pt x="192" y="231"/>
                    </a:lnTo>
                    <a:close/>
                    <a:moveTo>
                      <a:pt x="0" y="1"/>
                    </a:moveTo>
                    <a:lnTo>
                      <a:pt x="0" y="19525"/>
                    </a:lnTo>
                    <a:lnTo>
                      <a:pt x="27603" y="19525"/>
                    </a:lnTo>
                    <a:lnTo>
                      <a:pt x="27603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08" name="Google Shape;808;p40"/>
              <p:cNvSpPr/>
              <p:nvPr/>
            </p:nvSpPr>
            <p:spPr>
              <a:xfrm>
                <a:off x="3448200" y="2335375"/>
                <a:ext cx="690100" cy="488150"/>
              </a:xfrm>
              <a:custGeom>
                <a:avLst/>
                <a:gdLst/>
                <a:ahLst/>
                <a:cxnLst/>
                <a:rect l="l" t="t" r="r" b="b"/>
                <a:pathLst>
                  <a:path w="27604" h="19526" extrusionOk="0">
                    <a:moveTo>
                      <a:pt x="27412" y="231"/>
                    </a:moveTo>
                    <a:lnTo>
                      <a:pt x="27412" y="19334"/>
                    </a:lnTo>
                    <a:lnTo>
                      <a:pt x="192" y="19334"/>
                    </a:lnTo>
                    <a:lnTo>
                      <a:pt x="192" y="231"/>
                    </a:lnTo>
                    <a:close/>
                    <a:moveTo>
                      <a:pt x="1" y="1"/>
                    </a:moveTo>
                    <a:lnTo>
                      <a:pt x="1" y="19525"/>
                    </a:lnTo>
                    <a:lnTo>
                      <a:pt x="27603" y="19525"/>
                    </a:lnTo>
                    <a:lnTo>
                      <a:pt x="27603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09" name="Google Shape;809;p40"/>
              <p:cNvSpPr/>
              <p:nvPr/>
            </p:nvSpPr>
            <p:spPr>
              <a:xfrm>
                <a:off x="4222500" y="2335375"/>
                <a:ext cx="690075" cy="488150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526" extrusionOk="0">
                    <a:moveTo>
                      <a:pt x="27450" y="231"/>
                    </a:moveTo>
                    <a:lnTo>
                      <a:pt x="27450" y="19334"/>
                    </a:lnTo>
                    <a:lnTo>
                      <a:pt x="230" y="19334"/>
                    </a:lnTo>
                    <a:lnTo>
                      <a:pt x="230" y="231"/>
                    </a:lnTo>
                    <a:close/>
                    <a:moveTo>
                      <a:pt x="0" y="1"/>
                    </a:moveTo>
                    <a:lnTo>
                      <a:pt x="0" y="19525"/>
                    </a:lnTo>
                    <a:lnTo>
                      <a:pt x="27603" y="19525"/>
                    </a:lnTo>
                    <a:lnTo>
                      <a:pt x="27603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10" name="Google Shape;810;p40"/>
              <p:cNvSpPr/>
              <p:nvPr/>
            </p:nvSpPr>
            <p:spPr>
              <a:xfrm>
                <a:off x="5771075" y="2335375"/>
                <a:ext cx="691050" cy="488150"/>
              </a:xfrm>
              <a:custGeom>
                <a:avLst/>
                <a:gdLst/>
                <a:ahLst/>
                <a:cxnLst/>
                <a:rect l="l" t="t" r="r" b="b"/>
                <a:pathLst>
                  <a:path w="27642" h="19526" extrusionOk="0">
                    <a:moveTo>
                      <a:pt x="27412" y="231"/>
                    </a:moveTo>
                    <a:lnTo>
                      <a:pt x="27412" y="19334"/>
                    </a:lnTo>
                    <a:lnTo>
                      <a:pt x="192" y="19334"/>
                    </a:lnTo>
                    <a:lnTo>
                      <a:pt x="192" y="231"/>
                    </a:lnTo>
                    <a:close/>
                    <a:moveTo>
                      <a:pt x="0" y="1"/>
                    </a:moveTo>
                    <a:lnTo>
                      <a:pt x="0" y="19525"/>
                    </a:lnTo>
                    <a:lnTo>
                      <a:pt x="27641" y="19525"/>
                    </a:lnTo>
                    <a:lnTo>
                      <a:pt x="2764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11" name="Google Shape;811;p40"/>
              <p:cNvSpPr/>
              <p:nvPr/>
            </p:nvSpPr>
            <p:spPr>
              <a:xfrm>
                <a:off x="4997750" y="2335375"/>
                <a:ext cx="690075" cy="488150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526" extrusionOk="0">
                    <a:moveTo>
                      <a:pt x="27411" y="231"/>
                    </a:moveTo>
                    <a:lnTo>
                      <a:pt x="27411" y="19334"/>
                    </a:lnTo>
                    <a:lnTo>
                      <a:pt x="192" y="19334"/>
                    </a:lnTo>
                    <a:lnTo>
                      <a:pt x="192" y="231"/>
                    </a:lnTo>
                    <a:close/>
                    <a:moveTo>
                      <a:pt x="0" y="1"/>
                    </a:moveTo>
                    <a:lnTo>
                      <a:pt x="0" y="19525"/>
                    </a:lnTo>
                    <a:lnTo>
                      <a:pt x="27603" y="19525"/>
                    </a:lnTo>
                    <a:lnTo>
                      <a:pt x="27603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12" name="Google Shape;812;p40"/>
              <p:cNvSpPr/>
              <p:nvPr/>
            </p:nvSpPr>
            <p:spPr>
              <a:xfrm>
                <a:off x="1126300" y="2906775"/>
                <a:ext cx="690075" cy="488125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525" extrusionOk="0">
                    <a:moveTo>
                      <a:pt x="27412" y="268"/>
                    </a:moveTo>
                    <a:lnTo>
                      <a:pt x="27412" y="19333"/>
                    </a:lnTo>
                    <a:lnTo>
                      <a:pt x="153" y="19333"/>
                    </a:lnTo>
                    <a:lnTo>
                      <a:pt x="153" y="268"/>
                    </a:lnTo>
                    <a:close/>
                    <a:moveTo>
                      <a:pt x="0" y="0"/>
                    </a:moveTo>
                    <a:lnTo>
                      <a:pt x="0" y="19525"/>
                    </a:lnTo>
                    <a:lnTo>
                      <a:pt x="27603" y="19525"/>
                    </a:lnTo>
                    <a:lnTo>
                      <a:pt x="2760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13" name="Google Shape;813;p40"/>
              <p:cNvSpPr/>
              <p:nvPr/>
            </p:nvSpPr>
            <p:spPr>
              <a:xfrm>
                <a:off x="1899625" y="2906775"/>
                <a:ext cx="690100" cy="488125"/>
              </a:xfrm>
              <a:custGeom>
                <a:avLst/>
                <a:gdLst/>
                <a:ahLst/>
                <a:cxnLst/>
                <a:rect l="l" t="t" r="r" b="b"/>
                <a:pathLst>
                  <a:path w="27604" h="19525" extrusionOk="0">
                    <a:moveTo>
                      <a:pt x="27450" y="268"/>
                    </a:moveTo>
                    <a:lnTo>
                      <a:pt x="27450" y="19333"/>
                    </a:lnTo>
                    <a:lnTo>
                      <a:pt x="192" y="19333"/>
                    </a:lnTo>
                    <a:lnTo>
                      <a:pt x="192" y="268"/>
                    </a:lnTo>
                    <a:close/>
                    <a:moveTo>
                      <a:pt x="1" y="0"/>
                    </a:moveTo>
                    <a:lnTo>
                      <a:pt x="1" y="19525"/>
                    </a:lnTo>
                    <a:lnTo>
                      <a:pt x="27603" y="19525"/>
                    </a:lnTo>
                    <a:lnTo>
                      <a:pt x="2760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14" name="Google Shape;814;p40"/>
              <p:cNvSpPr/>
              <p:nvPr/>
            </p:nvSpPr>
            <p:spPr>
              <a:xfrm>
                <a:off x="2673925" y="2906775"/>
                <a:ext cx="690075" cy="488125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525" extrusionOk="0">
                    <a:moveTo>
                      <a:pt x="27411" y="268"/>
                    </a:moveTo>
                    <a:lnTo>
                      <a:pt x="27411" y="19333"/>
                    </a:lnTo>
                    <a:lnTo>
                      <a:pt x="192" y="19333"/>
                    </a:lnTo>
                    <a:lnTo>
                      <a:pt x="192" y="268"/>
                    </a:lnTo>
                    <a:close/>
                    <a:moveTo>
                      <a:pt x="0" y="0"/>
                    </a:moveTo>
                    <a:lnTo>
                      <a:pt x="0" y="19525"/>
                    </a:lnTo>
                    <a:lnTo>
                      <a:pt x="27603" y="19525"/>
                    </a:lnTo>
                    <a:lnTo>
                      <a:pt x="2760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15" name="Google Shape;815;p40"/>
              <p:cNvSpPr/>
              <p:nvPr/>
            </p:nvSpPr>
            <p:spPr>
              <a:xfrm>
                <a:off x="3448200" y="2906775"/>
                <a:ext cx="690100" cy="488125"/>
              </a:xfrm>
              <a:custGeom>
                <a:avLst/>
                <a:gdLst/>
                <a:ahLst/>
                <a:cxnLst/>
                <a:rect l="l" t="t" r="r" b="b"/>
                <a:pathLst>
                  <a:path w="27604" h="19525" extrusionOk="0">
                    <a:moveTo>
                      <a:pt x="27412" y="268"/>
                    </a:moveTo>
                    <a:lnTo>
                      <a:pt x="27412" y="19333"/>
                    </a:lnTo>
                    <a:lnTo>
                      <a:pt x="192" y="19333"/>
                    </a:lnTo>
                    <a:lnTo>
                      <a:pt x="192" y="268"/>
                    </a:lnTo>
                    <a:close/>
                    <a:moveTo>
                      <a:pt x="1" y="0"/>
                    </a:moveTo>
                    <a:lnTo>
                      <a:pt x="1" y="19525"/>
                    </a:lnTo>
                    <a:lnTo>
                      <a:pt x="27603" y="19525"/>
                    </a:lnTo>
                    <a:lnTo>
                      <a:pt x="2760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16" name="Google Shape;816;p40"/>
              <p:cNvSpPr/>
              <p:nvPr/>
            </p:nvSpPr>
            <p:spPr>
              <a:xfrm>
                <a:off x="4222500" y="2906775"/>
                <a:ext cx="690075" cy="488125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525" extrusionOk="0">
                    <a:moveTo>
                      <a:pt x="27450" y="268"/>
                    </a:moveTo>
                    <a:lnTo>
                      <a:pt x="27450" y="19333"/>
                    </a:lnTo>
                    <a:lnTo>
                      <a:pt x="230" y="19333"/>
                    </a:lnTo>
                    <a:lnTo>
                      <a:pt x="230" y="268"/>
                    </a:lnTo>
                    <a:close/>
                    <a:moveTo>
                      <a:pt x="0" y="0"/>
                    </a:moveTo>
                    <a:lnTo>
                      <a:pt x="0" y="19525"/>
                    </a:lnTo>
                    <a:lnTo>
                      <a:pt x="27603" y="19525"/>
                    </a:lnTo>
                    <a:lnTo>
                      <a:pt x="2760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17" name="Google Shape;817;p40"/>
              <p:cNvSpPr/>
              <p:nvPr/>
            </p:nvSpPr>
            <p:spPr>
              <a:xfrm>
                <a:off x="5771075" y="2906775"/>
                <a:ext cx="691050" cy="488125"/>
              </a:xfrm>
              <a:custGeom>
                <a:avLst/>
                <a:gdLst/>
                <a:ahLst/>
                <a:cxnLst/>
                <a:rect l="l" t="t" r="r" b="b"/>
                <a:pathLst>
                  <a:path w="27642" h="19525" extrusionOk="0">
                    <a:moveTo>
                      <a:pt x="27412" y="268"/>
                    </a:moveTo>
                    <a:lnTo>
                      <a:pt x="27412" y="19333"/>
                    </a:lnTo>
                    <a:lnTo>
                      <a:pt x="192" y="19333"/>
                    </a:lnTo>
                    <a:lnTo>
                      <a:pt x="192" y="268"/>
                    </a:lnTo>
                    <a:close/>
                    <a:moveTo>
                      <a:pt x="0" y="0"/>
                    </a:moveTo>
                    <a:lnTo>
                      <a:pt x="0" y="19525"/>
                    </a:lnTo>
                    <a:lnTo>
                      <a:pt x="27641" y="19525"/>
                    </a:lnTo>
                    <a:lnTo>
                      <a:pt x="2764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18" name="Google Shape;818;p40"/>
              <p:cNvSpPr/>
              <p:nvPr/>
            </p:nvSpPr>
            <p:spPr>
              <a:xfrm>
                <a:off x="4997750" y="2906775"/>
                <a:ext cx="690075" cy="488125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525" extrusionOk="0">
                    <a:moveTo>
                      <a:pt x="27411" y="268"/>
                    </a:moveTo>
                    <a:lnTo>
                      <a:pt x="27411" y="19333"/>
                    </a:lnTo>
                    <a:lnTo>
                      <a:pt x="192" y="19333"/>
                    </a:lnTo>
                    <a:lnTo>
                      <a:pt x="192" y="268"/>
                    </a:lnTo>
                    <a:close/>
                    <a:moveTo>
                      <a:pt x="0" y="0"/>
                    </a:moveTo>
                    <a:lnTo>
                      <a:pt x="0" y="19525"/>
                    </a:lnTo>
                    <a:lnTo>
                      <a:pt x="27603" y="19525"/>
                    </a:lnTo>
                    <a:lnTo>
                      <a:pt x="2760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19" name="Google Shape;819;p40"/>
              <p:cNvSpPr/>
              <p:nvPr/>
            </p:nvSpPr>
            <p:spPr>
              <a:xfrm>
                <a:off x="1126300" y="3480050"/>
                <a:ext cx="690075" cy="488150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526" extrusionOk="0">
                    <a:moveTo>
                      <a:pt x="27412" y="192"/>
                    </a:moveTo>
                    <a:lnTo>
                      <a:pt x="27412" y="19296"/>
                    </a:lnTo>
                    <a:lnTo>
                      <a:pt x="153" y="19296"/>
                    </a:lnTo>
                    <a:lnTo>
                      <a:pt x="153" y="192"/>
                    </a:lnTo>
                    <a:close/>
                    <a:moveTo>
                      <a:pt x="0" y="1"/>
                    </a:moveTo>
                    <a:lnTo>
                      <a:pt x="0" y="19526"/>
                    </a:lnTo>
                    <a:lnTo>
                      <a:pt x="27603" y="19526"/>
                    </a:lnTo>
                    <a:lnTo>
                      <a:pt x="27603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20" name="Google Shape;820;p40"/>
              <p:cNvSpPr/>
              <p:nvPr/>
            </p:nvSpPr>
            <p:spPr>
              <a:xfrm>
                <a:off x="1899625" y="3480050"/>
                <a:ext cx="690100" cy="488150"/>
              </a:xfrm>
              <a:custGeom>
                <a:avLst/>
                <a:gdLst/>
                <a:ahLst/>
                <a:cxnLst/>
                <a:rect l="l" t="t" r="r" b="b"/>
                <a:pathLst>
                  <a:path w="27604" h="19526" extrusionOk="0">
                    <a:moveTo>
                      <a:pt x="27450" y="192"/>
                    </a:moveTo>
                    <a:lnTo>
                      <a:pt x="27450" y="19296"/>
                    </a:lnTo>
                    <a:lnTo>
                      <a:pt x="192" y="19296"/>
                    </a:lnTo>
                    <a:lnTo>
                      <a:pt x="192" y="192"/>
                    </a:lnTo>
                    <a:close/>
                    <a:moveTo>
                      <a:pt x="1" y="1"/>
                    </a:moveTo>
                    <a:lnTo>
                      <a:pt x="1" y="19526"/>
                    </a:lnTo>
                    <a:lnTo>
                      <a:pt x="27603" y="19526"/>
                    </a:lnTo>
                    <a:lnTo>
                      <a:pt x="27603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21" name="Google Shape;821;p40"/>
              <p:cNvSpPr/>
              <p:nvPr/>
            </p:nvSpPr>
            <p:spPr>
              <a:xfrm>
                <a:off x="2673925" y="3480050"/>
                <a:ext cx="690075" cy="488150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526" extrusionOk="0">
                    <a:moveTo>
                      <a:pt x="27411" y="192"/>
                    </a:moveTo>
                    <a:lnTo>
                      <a:pt x="27411" y="19296"/>
                    </a:lnTo>
                    <a:lnTo>
                      <a:pt x="192" y="19296"/>
                    </a:lnTo>
                    <a:lnTo>
                      <a:pt x="192" y="192"/>
                    </a:lnTo>
                    <a:close/>
                    <a:moveTo>
                      <a:pt x="0" y="1"/>
                    </a:moveTo>
                    <a:lnTo>
                      <a:pt x="0" y="19526"/>
                    </a:lnTo>
                    <a:lnTo>
                      <a:pt x="27603" y="19526"/>
                    </a:lnTo>
                    <a:lnTo>
                      <a:pt x="27603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22" name="Google Shape;822;p40"/>
              <p:cNvSpPr/>
              <p:nvPr/>
            </p:nvSpPr>
            <p:spPr>
              <a:xfrm>
                <a:off x="3448200" y="3480050"/>
                <a:ext cx="690100" cy="488150"/>
              </a:xfrm>
              <a:custGeom>
                <a:avLst/>
                <a:gdLst/>
                <a:ahLst/>
                <a:cxnLst/>
                <a:rect l="l" t="t" r="r" b="b"/>
                <a:pathLst>
                  <a:path w="27604" h="19526" extrusionOk="0">
                    <a:moveTo>
                      <a:pt x="27412" y="192"/>
                    </a:moveTo>
                    <a:lnTo>
                      <a:pt x="27412" y="19296"/>
                    </a:lnTo>
                    <a:lnTo>
                      <a:pt x="192" y="19296"/>
                    </a:lnTo>
                    <a:lnTo>
                      <a:pt x="192" y="192"/>
                    </a:lnTo>
                    <a:close/>
                    <a:moveTo>
                      <a:pt x="1" y="1"/>
                    </a:moveTo>
                    <a:lnTo>
                      <a:pt x="1" y="19526"/>
                    </a:lnTo>
                    <a:lnTo>
                      <a:pt x="27603" y="19526"/>
                    </a:lnTo>
                    <a:lnTo>
                      <a:pt x="27603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23" name="Google Shape;823;p40"/>
              <p:cNvSpPr/>
              <p:nvPr/>
            </p:nvSpPr>
            <p:spPr>
              <a:xfrm>
                <a:off x="4222500" y="3480050"/>
                <a:ext cx="690075" cy="488150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526" extrusionOk="0">
                    <a:moveTo>
                      <a:pt x="27450" y="192"/>
                    </a:moveTo>
                    <a:lnTo>
                      <a:pt x="27450" y="19296"/>
                    </a:lnTo>
                    <a:lnTo>
                      <a:pt x="230" y="19296"/>
                    </a:lnTo>
                    <a:lnTo>
                      <a:pt x="230" y="192"/>
                    </a:lnTo>
                    <a:close/>
                    <a:moveTo>
                      <a:pt x="0" y="1"/>
                    </a:moveTo>
                    <a:lnTo>
                      <a:pt x="0" y="19526"/>
                    </a:lnTo>
                    <a:lnTo>
                      <a:pt x="27603" y="19526"/>
                    </a:lnTo>
                    <a:lnTo>
                      <a:pt x="27603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24" name="Google Shape;824;p40"/>
              <p:cNvSpPr/>
              <p:nvPr/>
            </p:nvSpPr>
            <p:spPr>
              <a:xfrm>
                <a:off x="5771075" y="3480050"/>
                <a:ext cx="691050" cy="488150"/>
              </a:xfrm>
              <a:custGeom>
                <a:avLst/>
                <a:gdLst/>
                <a:ahLst/>
                <a:cxnLst/>
                <a:rect l="l" t="t" r="r" b="b"/>
                <a:pathLst>
                  <a:path w="27642" h="19526" extrusionOk="0">
                    <a:moveTo>
                      <a:pt x="27412" y="192"/>
                    </a:moveTo>
                    <a:lnTo>
                      <a:pt x="27412" y="19296"/>
                    </a:lnTo>
                    <a:lnTo>
                      <a:pt x="192" y="19296"/>
                    </a:lnTo>
                    <a:lnTo>
                      <a:pt x="192" y="192"/>
                    </a:lnTo>
                    <a:close/>
                    <a:moveTo>
                      <a:pt x="0" y="1"/>
                    </a:moveTo>
                    <a:lnTo>
                      <a:pt x="0" y="19526"/>
                    </a:lnTo>
                    <a:lnTo>
                      <a:pt x="27641" y="19526"/>
                    </a:lnTo>
                    <a:lnTo>
                      <a:pt x="2764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25" name="Google Shape;825;p40"/>
              <p:cNvSpPr/>
              <p:nvPr/>
            </p:nvSpPr>
            <p:spPr>
              <a:xfrm>
                <a:off x="4997750" y="3480050"/>
                <a:ext cx="690075" cy="488150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526" extrusionOk="0">
                    <a:moveTo>
                      <a:pt x="27411" y="192"/>
                    </a:moveTo>
                    <a:lnTo>
                      <a:pt x="27411" y="19296"/>
                    </a:lnTo>
                    <a:lnTo>
                      <a:pt x="192" y="19296"/>
                    </a:lnTo>
                    <a:lnTo>
                      <a:pt x="192" y="192"/>
                    </a:lnTo>
                    <a:close/>
                    <a:moveTo>
                      <a:pt x="0" y="1"/>
                    </a:moveTo>
                    <a:lnTo>
                      <a:pt x="0" y="19526"/>
                    </a:lnTo>
                    <a:lnTo>
                      <a:pt x="27603" y="19526"/>
                    </a:lnTo>
                    <a:lnTo>
                      <a:pt x="27603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26" name="Google Shape;826;p40"/>
              <p:cNvSpPr/>
              <p:nvPr/>
            </p:nvSpPr>
            <p:spPr>
              <a:xfrm>
                <a:off x="1126300" y="4052400"/>
                <a:ext cx="690075" cy="488150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526" extrusionOk="0">
                    <a:moveTo>
                      <a:pt x="27412" y="192"/>
                    </a:moveTo>
                    <a:lnTo>
                      <a:pt x="27412" y="19257"/>
                    </a:lnTo>
                    <a:lnTo>
                      <a:pt x="153" y="19257"/>
                    </a:lnTo>
                    <a:lnTo>
                      <a:pt x="153" y="192"/>
                    </a:lnTo>
                    <a:close/>
                    <a:moveTo>
                      <a:pt x="0" y="0"/>
                    </a:moveTo>
                    <a:lnTo>
                      <a:pt x="0" y="19525"/>
                    </a:lnTo>
                    <a:lnTo>
                      <a:pt x="27603" y="19525"/>
                    </a:lnTo>
                    <a:lnTo>
                      <a:pt x="2760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27" name="Google Shape;827;p40"/>
              <p:cNvSpPr/>
              <p:nvPr/>
            </p:nvSpPr>
            <p:spPr>
              <a:xfrm>
                <a:off x="1899625" y="4052400"/>
                <a:ext cx="690100" cy="488150"/>
              </a:xfrm>
              <a:custGeom>
                <a:avLst/>
                <a:gdLst/>
                <a:ahLst/>
                <a:cxnLst/>
                <a:rect l="l" t="t" r="r" b="b"/>
                <a:pathLst>
                  <a:path w="27604" h="19526" extrusionOk="0">
                    <a:moveTo>
                      <a:pt x="27450" y="192"/>
                    </a:moveTo>
                    <a:lnTo>
                      <a:pt x="27450" y="19257"/>
                    </a:lnTo>
                    <a:lnTo>
                      <a:pt x="192" y="19257"/>
                    </a:lnTo>
                    <a:lnTo>
                      <a:pt x="192" y="192"/>
                    </a:lnTo>
                    <a:close/>
                    <a:moveTo>
                      <a:pt x="1" y="0"/>
                    </a:moveTo>
                    <a:lnTo>
                      <a:pt x="1" y="19525"/>
                    </a:lnTo>
                    <a:lnTo>
                      <a:pt x="27603" y="19525"/>
                    </a:lnTo>
                    <a:lnTo>
                      <a:pt x="2760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28" name="Google Shape;828;p40"/>
              <p:cNvSpPr/>
              <p:nvPr/>
            </p:nvSpPr>
            <p:spPr>
              <a:xfrm>
                <a:off x="2673925" y="4052400"/>
                <a:ext cx="690075" cy="488150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526" extrusionOk="0">
                    <a:moveTo>
                      <a:pt x="27411" y="192"/>
                    </a:moveTo>
                    <a:lnTo>
                      <a:pt x="27411" y="19257"/>
                    </a:lnTo>
                    <a:lnTo>
                      <a:pt x="192" y="19257"/>
                    </a:lnTo>
                    <a:lnTo>
                      <a:pt x="192" y="192"/>
                    </a:lnTo>
                    <a:close/>
                    <a:moveTo>
                      <a:pt x="0" y="0"/>
                    </a:moveTo>
                    <a:lnTo>
                      <a:pt x="0" y="19525"/>
                    </a:lnTo>
                    <a:lnTo>
                      <a:pt x="27603" y="19525"/>
                    </a:lnTo>
                    <a:lnTo>
                      <a:pt x="2760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29" name="Google Shape;829;p40"/>
              <p:cNvSpPr/>
              <p:nvPr/>
            </p:nvSpPr>
            <p:spPr>
              <a:xfrm>
                <a:off x="3448200" y="4052400"/>
                <a:ext cx="690100" cy="488150"/>
              </a:xfrm>
              <a:custGeom>
                <a:avLst/>
                <a:gdLst/>
                <a:ahLst/>
                <a:cxnLst/>
                <a:rect l="l" t="t" r="r" b="b"/>
                <a:pathLst>
                  <a:path w="27604" h="19526" extrusionOk="0">
                    <a:moveTo>
                      <a:pt x="27412" y="192"/>
                    </a:moveTo>
                    <a:lnTo>
                      <a:pt x="27412" y="19257"/>
                    </a:lnTo>
                    <a:lnTo>
                      <a:pt x="192" y="19257"/>
                    </a:lnTo>
                    <a:lnTo>
                      <a:pt x="192" y="192"/>
                    </a:lnTo>
                    <a:close/>
                    <a:moveTo>
                      <a:pt x="1" y="0"/>
                    </a:moveTo>
                    <a:lnTo>
                      <a:pt x="1" y="19525"/>
                    </a:lnTo>
                    <a:lnTo>
                      <a:pt x="27603" y="19525"/>
                    </a:lnTo>
                    <a:lnTo>
                      <a:pt x="2760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30" name="Google Shape;830;p40"/>
              <p:cNvSpPr/>
              <p:nvPr/>
            </p:nvSpPr>
            <p:spPr>
              <a:xfrm>
                <a:off x="4222500" y="4052400"/>
                <a:ext cx="690075" cy="488150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526" extrusionOk="0">
                    <a:moveTo>
                      <a:pt x="27450" y="192"/>
                    </a:moveTo>
                    <a:lnTo>
                      <a:pt x="27450" y="19257"/>
                    </a:lnTo>
                    <a:lnTo>
                      <a:pt x="230" y="19257"/>
                    </a:lnTo>
                    <a:lnTo>
                      <a:pt x="230" y="192"/>
                    </a:lnTo>
                    <a:close/>
                    <a:moveTo>
                      <a:pt x="0" y="0"/>
                    </a:moveTo>
                    <a:lnTo>
                      <a:pt x="0" y="19525"/>
                    </a:lnTo>
                    <a:lnTo>
                      <a:pt x="27603" y="19525"/>
                    </a:lnTo>
                    <a:lnTo>
                      <a:pt x="2760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31" name="Google Shape;831;p40"/>
              <p:cNvSpPr/>
              <p:nvPr/>
            </p:nvSpPr>
            <p:spPr>
              <a:xfrm>
                <a:off x="5771075" y="4052400"/>
                <a:ext cx="691050" cy="488150"/>
              </a:xfrm>
              <a:custGeom>
                <a:avLst/>
                <a:gdLst/>
                <a:ahLst/>
                <a:cxnLst/>
                <a:rect l="l" t="t" r="r" b="b"/>
                <a:pathLst>
                  <a:path w="27642" h="19526" extrusionOk="0">
                    <a:moveTo>
                      <a:pt x="27412" y="192"/>
                    </a:moveTo>
                    <a:lnTo>
                      <a:pt x="27412" y="19257"/>
                    </a:lnTo>
                    <a:lnTo>
                      <a:pt x="192" y="19257"/>
                    </a:lnTo>
                    <a:lnTo>
                      <a:pt x="192" y="192"/>
                    </a:lnTo>
                    <a:close/>
                    <a:moveTo>
                      <a:pt x="0" y="0"/>
                    </a:moveTo>
                    <a:lnTo>
                      <a:pt x="0" y="19525"/>
                    </a:lnTo>
                    <a:lnTo>
                      <a:pt x="27641" y="19525"/>
                    </a:lnTo>
                    <a:lnTo>
                      <a:pt x="2764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  <p:sp>
            <p:nvSpPr>
              <p:cNvPr id="832" name="Google Shape;832;p40"/>
              <p:cNvSpPr/>
              <p:nvPr/>
            </p:nvSpPr>
            <p:spPr>
              <a:xfrm>
                <a:off x="4997750" y="4052400"/>
                <a:ext cx="690075" cy="488150"/>
              </a:xfrm>
              <a:custGeom>
                <a:avLst/>
                <a:gdLst/>
                <a:ahLst/>
                <a:cxnLst/>
                <a:rect l="l" t="t" r="r" b="b"/>
                <a:pathLst>
                  <a:path w="27603" h="19526" extrusionOk="0">
                    <a:moveTo>
                      <a:pt x="27411" y="192"/>
                    </a:moveTo>
                    <a:lnTo>
                      <a:pt x="27411" y="19257"/>
                    </a:lnTo>
                    <a:lnTo>
                      <a:pt x="192" y="19257"/>
                    </a:lnTo>
                    <a:lnTo>
                      <a:pt x="192" y="192"/>
                    </a:lnTo>
                    <a:close/>
                    <a:moveTo>
                      <a:pt x="0" y="0"/>
                    </a:moveTo>
                    <a:lnTo>
                      <a:pt x="0" y="19525"/>
                    </a:lnTo>
                    <a:lnTo>
                      <a:pt x="27603" y="19525"/>
                    </a:lnTo>
                    <a:lnTo>
                      <a:pt x="2760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A4E7FA"/>
                  </a:solidFill>
                  <a:latin typeface="Questrial"/>
                  <a:ea typeface="Questrial"/>
                  <a:cs typeface="Questrial"/>
                  <a:sym typeface="Quest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7567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49"/>
          <p:cNvSpPr txBox="1">
            <a:spLocks noGrp="1"/>
          </p:cNvSpPr>
          <p:nvPr>
            <p:ph type="title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tr-TR" dirty="0">
                <a:latin typeface="Comic Sans MS" pitchFamily="66" charset="0"/>
              </a:rPr>
              <a:t>KODLAMA YÖNTEMİ</a:t>
            </a:r>
            <a:endParaRPr dirty="0">
              <a:latin typeface="Comic Sans MS" pitchFamily="66" charset="0"/>
            </a:endParaRPr>
          </a:p>
        </p:txBody>
      </p:sp>
      <p:sp>
        <p:nvSpPr>
          <p:cNvPr id="2024" name="Google Shape;2024;p49"/>
          <p:cNvSpPr txBox="1">
            <a:spLocks noGrp="1"/>
          </p:cNvSpPr>
          <p:nvPr>
            <p:ph type="title" idx="4294967295"/>
          </p:nvPr>
        </p:nvSpPr>
        <p:spPr>
          <a:xfrm>
            <a:off x="2525845" y="3650201"/>
            <a:ext cx="618000" cy="51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133"/>
              <a:t>01</a:t>
            </a:r>
            <a:endParaRPr sz="2133"/>
          </a:p>
        </p:txBody>
      </p:sp>
      <p:sp>
        <p:nvSpPr>
          <p:cNvPr id="2025" name="Google Shape;2025;p49"/>
          <p:cNvSpPr txBox="1">
            <a:spLocks noGrp="1"/>
          </p:cNvSpPr>
          <p:nvPr>
            <p:ph type="title" idx="4294967295"/>
          </p:nvPr>
        </p:nvSpPr>
        <p:spPr>
          <a:xfrm>
            <a:off x="4824345" y="3650201"/>
            <a:ext cx="618000" cy="51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133"/>
              <a:t>02</a:t>
            </a:r>
            <a:endParaRPr sz="2133"/>
          </a:p>
        </p:txBody>
      </p:sp>
      <p:sp>
        <p:nvSpPr>
          <p:cNvPr id="2026" name="Google Shape;2026;p49"/>
          <p:cNvSpPr txBox="1">
            <a:spLocks noGrp="1"/>
          </p:cNvSpPr>
          <p:nvPr>
            <p:ph type="title" idx="4294967295"/>
          </p:nvPr>
        </p:nvSpPr>
        <p:spPr>
          <a:xfrm>
            <a:off x="9448045" y="3650201"/>
            <a:ext cx="618000" cy="51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133"/>
              <a:t>04</a:t>
            </a:r>
            <a:endParaRPr sz="2133"/>
          </a:p>
        </p:txBody>
      </p:sp>
      <p:sp>
        <p:nvSpPr>
          <p:cNvPr id="2031" name="Google Shape;2031;p49"/>
          <p:cNvSpPr txBox="1">
            <a:spLocks noGrp="1"/>
          </p:cNvSpPr>
          <p:nvPr>
            <p:ph type="title" idx="4294967295"/>
          </p:nvPr>
        </p:nvSpPr>
        <p:spPr>
          <a:xfrm>
            <a:off x="7237795" y="3650201"/>
            <a:ext cx="618000" cy="51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133"/>
              <a:t>03</a:t>
            </a:r>
            <a:endParaRPr sz="2133"/>
          </a:p>
        </p:txBody>
      </p:sp>
      <p:grpSp>
        <p:nvGrpSpPr>
          <p:cNvPr id="2032" name="Google Shape;2032;p49"/>
          <p:cNvGrpSpPr/>
          <p:nvPr/>
        </p:nvGrpSpPr>
        <p:grpSpPr>
          <a:xfrm rot="578080">
            <a:off x="1051745" y="3553400"/>
            <a:ext cx="823071" cy="518723"/>
            <a:chOff x="2760575" y="3058850"/>
            <a:chExt cx="488950" cy="308150"/>
          </a:xfrm>
        </p:grpSpPr>
        <p:sp>
          <p:nvSpPr>
            <p:cNvPr id="2033" name="Google Shape;2033;p49"/>
            <p:cNvSpPr/>
            <p:nvPr/>
          </p:nvSpPr>
          <p:spPr>
            <a:xfrm>
              <a:off x="2770125" y="3188250"/>
              <a:ext cx="479400" cy="31575"/>
            </a:xfrm>
            <a:custGeom>
              <a:avLst/>
              <a:gdLst/>
              <a:ahLst/>
              <a:cxnLst/>
              <a:rect l="l" t="t" r="r" b="b"/>
              <a:pathLst>
                <a:path w="19176" h="1263" extrusionOk="0">
                  <a:moveTo>
                    <a:pt x="267" y="1"/>
                  </a:moveTo>
                  <a:cubicBezTo>
                    <a:pt x="82" y="1"/>
                    <a:pt x="1" y="300"/>
                    <a:pt x="198" y="339"/>
                  </a:cubicBezTo>
                  <a:cubicBezTo>
                    <a:pt x="1328" y="632"/>
                    <a:pt x="2541" y="695"/>
                    <a:pt x="3692" y="757"/>
                  </a:cubicBezTo>
                  <a:cubicBezTo>
                    <a:pt x="5366" y="904"/>
                    <a:pt x="7082" y="904"/>
                    <a:pt x="8776" y="967"/>
                  </a:cubicBezTo>
                  <a:cubicBezTo>
                    <a:pt x="10429" y="1029"/>
                    <a:pt x="12061" y="967"/>
                    <a:pt x="13714" y="1050"/>
                  </a:cubicBezTo>
                  <a:cubicBezTo>
                    <a:pt x="15069" y="1099"/>
                    <a:pt x="16411" y="1263"/>
                    <a:pt x="17761" y="1263"/>
                  </a:cubicBezTo>
                  <a:cubicBezTo>
                    <a:pt x="18141" y="1263"/>
                    <a:pt x="18522" y="1250"/>
                    <a:pt x="18903" y="1218"/>
                  </a:cubicBezTo>
                  <a:cubicBezTo>
                    <a:pt x="19134" y="1176"/>
                    <a:pt x="19175" y="799"/>
                    <a:pt x="18924" y="757"/>
                  </a:cubicBezTo>
                  <a:cubicBezTo>
                    <a:pt x="18213" y="695"/>
                    <a:pt x="17491" y="689"/>
                    <a:pt x="16772" y="689"/>
                  </a:cubicBezTo>
                  <a:cubicBezTo>
                    <a:pt x="16628" y="689"/>
                    <a:pt x="16484" y="690"/>
                    <a:pt x="16341" y="690"/>
                  </a:cubicBezTo>
                  <a:cubicBezTo>
                    <a:pt x="15766" y="690"/>
                    <a:pt x="15196" y="686"/>
                    <a:pt x="14635" y="653"/>
                  </a:cubicBezTo>
                  <a:cubicBezTo>
                    <a:pt x="13191" y="590"/>
                    <a:pt x="11727" y="590"/>
                    <a:pt x="10262" y="590"/>
                  </a:cubicBezTo>
                  <a:cubicBezTo>
                    <a:pt x="8755" y="590"/>
                    <a:pt x="7228" y="506"/>
                    <a:pt x="5721" y="423"/>
                  </a:cubicBezTo>
                  <a:cubicBezTo>
                    <a:pt x="3964" y="339"/>
                    <a:pt x="2018" y="423"/>
                    <a:pt x="302" y="4"/>
                  </a:cubicBezTo>
                  <a:cubicBezTo>
                    <a:pt x="290" y="2"/>
                    <a:pt x="278" y="1"/>
                    <a:pt x="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49"/>
            <p:cNvSpPr/>
            <p:nvPr/>
          </p:nvSpPr>
          <p:spPr>
            <a:xfrm>
              <a:off x="2760575" y="3198250"/>
              <a:ext cx="147375" cy="156975"/>
            </a:xfrm>
            <a:custGeom>
              <a:avLst/>
              <a:gdLst/>
              <a:ahLst/>
              <a:cxnLst/>
              <a:rect l="l" t="t" r="r" b="b"/>
              <a:pathLst>
                <a:path w="5895" h="6279" extrusionOk="0">
                  <a:moveTo>
                    <a:pt x="244" y="1"/>
                  </a:moveTo>
                  <a:cubicBezTo>
                    <a:pt x="71" y="1"/>
                    <a:pt x="0" y="236"/>
                    <a:pt x="161" y="337"/>
                  </a:cubicBezTo>
                  <a:cubicBezTo>
                    <a:pt x="412" y="504"/>
                    <a:pt x="601" y="922"/>
                    <a:pt x="768" y="1173"/>
                  </a:cubicBezTo>
                  <a:cubicBezTo>
                    <a:pt x="998" y="1550"/>
                    <a:pt x="1354" y="1864"/>
                    <a:pt x="1626" y="2199"/>
                  </a:cubicBezTo>
                  <a:cubicBezTo>
                    <a:pt x="2170" y="2889"/>
                    <a:pt x="2756" y="3580"/>
                    <a:pt x="3300" y="4291"/>
                  </a:cubicBezTo>
                  <a:cubicBezTo>
                    <a:pt x="3718" y="4814"/>
                    <a:pt x="4367" y="5212"/>
                    <a:pt x="4702" y="5756"/>
                  </a:cubicBezTo>
                  <a:cubicBezTo>
                    <a:pt x="4911" y="6091"/>
                    <a:pt x="5099" y="6258"/>
                    <a:pt x="5476" y="6279"/>
                  </a:cubicBezTo>
                  <a:cubicBezTo>
                    <a:pt x="5685" y="6279"/>
                    <a:pt x="5894" y="5986"/>
                    <a:pt x="5643" y="5860"/>
                  </a:cubicBezTo>
                  <a:cubicBezTo>
                    <a:pt x="5204" y="5588"/>
                    <a:pt x="4764" y="4961"/>
                    <a:pt x="4346" y="4626"/>
                  </a:cubicBezTo>
                  <a:cubicBezTo>
                    <a:pt x="3718" y="4124"/>
                    <a:pt x="3216" y="3391"/>
                    <a:pt x="2714" y="2806"/>
                  </a:cubicBezTo>
                  <a:cubicBezTo>
                    <a:pt x="2149" y="2115"/>
                    <a:pt x="1500" y="1445"/>
                    <a:pt x="998" y="713"/>
                  </a:cubicBezTo>
                  <a:cubicBezTo>
                    <a:pt x="789" y="420"/>
                    <a:pt x="621" y="127"/>
                    <a:pt x="308" y="2"/>
                  </a:cubicBezTo>
                  <a:cubicBezTo>
                    <a:pt x="308" y="5"/>
                    <a:pt x="308" y="8"/>
                    <a:pt x="308" y="11"/>
                  </a:cubicBezTo>
                  <a:lnTo>
                    <a:pt x="308" y="11"/>
                  </a:lnTo>
                  <a:cubicBezTo>
                    <a:pt x="295" y="8"/>
                    <a:pt x="281" y="5"/>
                    <a:pt x="266" y="2"/>
                  </a:cubicBezTo>
                  <a:cubicBezTo>
                    <a:pt x="258" y="1"/>
                    <a:pt x="251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49"/>
            <p:cNvSpPr/>
            <p:nvPr/>
          </p:nvSpPr>
          <p:spPr>
            <a:xfrm>
              <a:off x="2884375" y="3351325"/>
              <a:ext cx="280400" cy="14900"/>
            </a:xfrm>
            <a:custGeom>
              <a:avLst/>
              <a:gdLst/>
              <a:ahLst/>
              <a:cxnLst/>
              <a:rect l="l" t="t" r="r" b="b"/>
              <a:pathLst>
                <a:path w="11216" h="596" extrusionOk="0">
                  <a:moveTo>
                    <a:pt x="1122" y="1"/>
                  </a:moveTo>
                  <a:cubicBezTo>
                    <a:pt x="798" y="1"/>
                    <a:pt x="474" y="9"/>
                    <a:pt x="147" y="30"/>
                  </a:cubicBezTo>
                  <a:cubicBezTo>
                    <a:pt x="22" y="30"/>
                    <a:pt x="1" y="240"/>
                    <a:pt x="147" y="260"/>
                  </a:cubicBezTo>
                  <a:cubicBezTo>
                    <a:pt x="3725" y="470"/>
                    <a:pt x="7261" y="595"/>
                    <a:pt x="10839" y="595"/>
                  </a:cubicBezTo>
                  <a:cubicBezTo>
                    <a:pt x="11216" y="595"/>
                    <a:pt x="11195" y="93"/>
                    <a:pt x="10839" y="93"/>
                  </a:cubicBezTo>
                  <a:cubicBezTo>
                    <a:pt x="8893" y="135"/>
                    <a:pt x="6947" y="135"/>
                    <a:pt x="4980" y="135"/>
                  </a:cubicBezTo>
                  <a:cubicBezTo>
                    <a:pt x="3692" y="135"/>
                    <a:pt x="2416" y="1"/>
                    <a:pt x="1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49"/>
            <p:cNvSpPr/>
            <p:nvPr/>
          </p:nvSpPr>
          <p:spPr>
            <a:xfrm>
              <a:off x="3135600" y="3209775"/>
              <a:ext cx="110325" cy="157225"/>
            </a:xfrm>
            <a:custGeom>
              <a:avLst/>
              <a:gdLst/>
              <a:ahLst/>
              <a:cxnLst/>
              <a:rect l="l" t="t" r="r" b="b"/>
              <a:pathLst>
                <a:path w="4413" h="6289" extrusionOk="0">
                  <a:moveTo>
                    <a:pt x="4254" y="1"/>
                  </a:moveTo>
                  <a:cubicBezTo>
                    <a:pt x="4195" y="1"/>
                    <a:pt x="4135" y="34"/>
                    <a:pt x="4117" y="106"/>
                  </a:cubicBezTo>
                  <a:cubicBezTo>
                    <a:pt x="3991" y="629"/>
                    <a:pt x="3573" y="1089"/>
                    <a:pt x="3343" y="1570"/>
                  </a:cubicBezTo>
                  <a:cubicBezTo>
                    <a:pt x="3050" y="2156"/>
                    <a:pt x="2778" y="2700"/>
                    <a:pt x="2464" y="3244"/>
                  </a:cubicBezTo>
                  <a:cubicBezTo>
                    <a:pt x="1920" y="4186"/>
                    <a:pt x="1167" y="5169"/>
                    <a:pt x="267" y="5755"/>
                  </a:cubicBezTo>
                  <a:cubicBezTo>
                    <a:pt x="0" y="5955"/>
                    <a:pt x="185" y="6288"/>
                    <a:pt x="430" y="6288"/>
                  </a:cubicBezTo>
                  <a:cubicBezTo>
                    <a:pt x="493" y="6288"/>
                    <a:pt x="559" y="6266"/>
                    <a:pt x="623" y="6215"/>
                  </a:cubicBezTo>
                  <a:cubicBezTo>
                    <a:pt x="1502" y="5483"/>
                    <a:pt x="2234" y="4437"/>
                    <a:pt x="2841" y="3433"/>
                  </a:cubicBezTo>
                  <a:cubicBezTo>
                    <a:pt x="3238" y="2805"/>
                    <a:pt x="3489" y="2093"/>
                    <a:pt x="3803" y="1445"/>
                  </a:cubicBezTo>
                  <a:cubicBezTo>
                    <a:pt x="4012" y="964"/>
                    <a:pt x="4305" y="650"/>
                    <a:pt x="4389" y="168"/>
                  </a:cubicBezTo>
                  <a:cubicBezTo>
                    <a:pt x="4413" y="61"/>
                    <a:pt x="4334" y="1"/>
                    <a:pt x="4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49"/>
            <p:cNvSpPr/>
            <p:nvPr/>
          </p:nvSpPr>
          <p:spPr>
            <a:xfrm>
              <a:off x="2893550" y="3059575"/>
              <a:ext cx="137800" cy="151550"/>
            </a:xfrm>
            <a:custGeom>
              <a:avLst/>
              <a:gdLst/>
              <a:ahLst/>
              <a:cxnLst/>
              <a:rect l="l" t="t" r="r" b="b"/>
              <a:pathLst>
                <a:path w="5512" h="6062" extrusionOk="0">
                  <a:moveTo>
                    <a:pt x="5263" y="1"/>
                  </a:moveTo>
                  <a:cubicBezTo>
                    <a:pt x="5190" y="1"/>
                    <a:pt x="5112" y="28"/>
                    <a:pt x="5053" y="88"/>
                  </a:cubicBezTo>
                  <a:cubicBezTo>
                    <a:pt x="4111" y="1029"/>
                    <a:pt x="3253" y="2075"/>
                    <a:pt x="2333" y="3038"/>
                  </a:cubicBezTo>
                  <a:cubicBezTo>
                    <a:pt x="1538" y="3896"/>
                    <a:pt x="910" y="4921"/>
                    <a:pt x="94" y="5800"/>
                  </a:cubicBezTo>
                  <a:cubicBezTo>
                    <a:pt x="0" y="5925"/>
                    <a:pt x="82" y="6062"/>
                    <a:pt x="181" y="6062"/>
                  </a:cubicBezTo>
                  <a:cubicBezTo>
                    <a:pt x="215" y="6062"/>
                    <a:pt x="251" y="6046"/>
                    <a:pt x="282" y="6009"/>
                  </a:cubicBezTo>
                  <a:cubicBezTo>
                    <a:pt x="952" y="5381"/>
                    <a:pt x="1580" y="4649"/>
                    <a:pt x="2165" y="3896"/>
                  </a:cubicBezTo>
                  <a:cubicBezTo>
                    <a:pt x="3038" y="2705"/>
                    <a:pt x="4231" y="1628"/>
                    <a:pt x="5262" y="574"/>
                  </a:cubicBezTo>
                  <a:lnTo>
                    <a:pt x="5262" y="574"/>
                  </a:lnTo>
                  <a:cubicBezTo>
                    <a:pt x="5307" y="561"/>
                    <a:pt x="5349" y="533"/>
                    <a:pt x="5367" y="506"/>
                  </a:cubicBezTo>
                  <a:cubicBezTo>
                    <a:pt x="5394" y="469"/>
                    <a:pt x="5414" y="436"/>
                    <a:pt x="5429" y="402"/>
                  </a:cubicBezTo>
                  <a:lnTo>
                    <a:pt x="5429" y="402"/>
                  </a:lnTo>
                  <a:cubicBezTo>
                    <a:pt x="5429" y="402"/>
                    <a:pt x="5429" y="402"/>
                    <a:pt x="5430" y="402"/>
                  </a:cubicBezTo>
                  <a:cubicBezTo>
                    <a:pt x="5429" y="401"/>
                    <a:pt x="5429" y="401"/>
                    <a:pt x="5429" y="401"/>
                  </a:cubicBezTo>
                  <a:lnTo>
                    <a:pt x="5429" y="401"/>
                  </a:lnTo>
                  <a:cubicBezTo>
                    <a:pt x="5448" y="358"/>
                    <a:pt x="5460" y="313"/>
                    <a:pt x="5471" y="255"/>
                  </a:cubicBezTo>
                  <a:cubicBezTo>
                    <a:pt x="5512" y="93"/>
                    <a:pt x="5395" y="1"/>
                    <a:pt x="5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49"/>
            <p:cNvSpPr/>
            <p:nvPr/>
          </p:nvSpPr>
          <p:spPr>
            <a:xfrm>
              <a:off x="3015650" y="3063475"/>
              <a:ext cx="125725" cy="148825"/>
            </a:xfrm>
            <a:custGeom>
              <a:avLst/>
              <a:gdLst/>
              <a:ahLst/>
              <a:cxnLst/>
              <a:rect l="l" t="t" r="r" b="b"/>
              <a:pathLst>
                <a:path w="5029" h="5953" extrusionOk="0">
                  <a:moveTo>
                    <a:pt x="152" y="0"/>
                  </a:moveTo>
                  <a:cubicBezTo>
                    <a:pt x="70" y="0"/>
                    <a:pt x="1" y="104"/>
                    <a:pt x="64" y="183"/>
                  </a:cubicBezTo>
                  <a:cubicBezTo>
                    <a:pt x="1027" y="1187"/>
                    <a:pt x="1864" y="2191"/>
                    <a:pt x="2617" y="3342"/>
                  </a:cubicBezTo>
                  <a:cubicBezTo>
                    <a:pt x="3203" y="4263"/>
                    <a:pt x="4123" y="4891"/>
                    <a:pt x="4647" y="5853"/>
                  </a:cubicBezTo>
                  <a:cubicBezTo>
                    <a:pt x="4685" y="5923"/>
                    <a:pt x="4750" y="5952"/>
                    <a:pt x="4814" y="5952"/>
                  </a:cubicBezTo>
                  <a:cubicBezTo>
                    <a:pt x="4922" y="5952"/>
                    <a:pt x="5029" y="5867"/>
                    <a:pt x="5002" y="5748"/>
                  </a:cubicBezTo>
                  <a:cubicBezTo>
                    <a:pt x="4751" y="4681"/>
                    <a:pt x="3579" y="4033"/>
                    <a:pt x="2952" y="3175"/>
                  </a:cubicBezTo>
                  <a:cubicBezTo>
                    <a:pt x="2136" y="2045"/>
                    <a:pt x="1215" y="999"/>
                    <a:pt x="232" y="36"/>
                  </a:cubicBezTo>
                  <a:cubicBezTo>
                    <a:pt x="206" y="11"/>
                    <a:pt x="178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49"/>
            <p:cNvSpPr/>
            <p:nvPr/>
          </p:nvSpPr>
          <p:spPr>
            <a:xfrm>
              <a:off x="3000500" y="3068950"/>
              <a:ext cx="21475" cy="133075"/>
            </a:xfrm>
            <a:custGeom>
              <a:avLst/>
              <a:gdLst/>
              <a:ahLst/>
              <a:cxnLst/>
              <a:rect l="l" t="t" r="r" b="b"/>
              <a:pathLst>
                <a:path w="859" h="5323" extrusionOk="0">
                  <a:moveTo>
                    <a:pt x="571" y="0"/>
                  </a:moveTo>
                  <a:cubicBezTo>
                    <a:pt x="513" y="0"/>
                    <a:pt x="439" y="66"/>
                    <a:pt x="482" y="152"/>
                  </a:cubicBezTo>
                  <a:cubicBezTo>
                    <a:pt x="545" y="361"/>
                    <a:pt x="419" y="926"/>
                    <a:pt x="398" y="1198"/>
                  </a:cubicBezTo>
                  <a:cubicBezTo>
                    <a:pt x="377" y="1763"/>
                    <a:pt x="335" y="2328"/>
                    <a:pt x="189" y="2872"/>
                  </a:cubicBezTo>
                  <a:cubicBezTo>
                    <a:pt x="1" y="3500"/>
                    <a:pt x="105" y="4546"/>
                    <a:pt x="189" y="5174"/>
                  </a:cubicBezTo>
                  <a:cubicBezTo>
                    <a:pt x="199" y="5276"/>
                    <a:pt x="274" y="5323"/>
                    <a:pt x="350" y="5323"/>
                  </a:cubicBezTo>
                  <a:cubicBezTo>
                    <a:pt x="431" y="5323"/>
                    <a:pt x="513" y="5270"/>
                    <a:pt x="524" y="5174"/>
                  </a:cubicBezTo>
                  <a:cubicBezTo>
                    <a:pt x="628" y="4358"/>
                    <a:pt x="398" y="3500"/>
                    <a:pt x="607" y="2705"/>
                  </a:cubicBezTo>
                  <a:cubicBezTo>
                    <a:pt x="712" y="2286"/>
                    <a:pt x="712" y="1868"/>
                    <a:pt x="712" y="1428"/>
                  </a:cubicBezTo>
                  <a:cubicBezTo>
                    <a:pt x="712" y="968"/>
                    <a:pt x="859" y="466"/>
                    <a:pt x="628" y="47"/>
                  </a:cubicBezTo>
                  <a:cubicBezTo>
                    <a:pt x="622" y="14"/>
                    <a:pt x="598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49"/>
            <p:cNvSpPr/>
            <p:nvPr/>
          </p:nvSpPr>
          <p:spPr>
            <a:xfrm>
              <a:off x="3016575" y="3058850"/>
              <a:ext cx="32600" cy="152650"/>
            </a:xfrm>
            <a:custGeom>
              <a:avLst/>
              <a:gdLst/>
              <a:ahLst/>
              <a:cxnLst/>
              <a:rect l="l" t="t" r="r" b="b"/>
              <a:pathLst>
                <a:path w="1304" h="6106" extrusionOk="0">
                  <a:moveTo>
                    <a:pt x="125" y="0"/>
                  </a:moveTo>
                  <a:cubicBezTo>
                    <a:pt x="68" y="0"/>
                    <a:pt x="1" y="50"/>
                    <a:pt x="27" y="117"/>
                  </a:cubicBezTo>
                  <a:cubicBezTo>
                    <a:pt x="425" y="1288"/>
                    <a:pt x="550" y="2460"/>
                    <a:pt x="529" y="3695"/>
                  </a:cubicBezTo>
                  <a:cubicBezTo>
                    <a:pt x="529" y="4469"/>
                    <a:pt x="634" y="5348"/>
                    <a:pt x="1011" y="6038"/>
                  </a:cubicBezTo>
                  <a:cubicBezTo>
                    <a:pt x="1029" y="6083"/>
                    <a:pt x="1074" y="6105"/>
                    <a:pt x="1122" y="6105"/>
                  </a:cubicBezTo>
                  <a:cubicBezTo>
                    <a:pt x="1184" y="6105"/>
                    <a:pt x="1250" y="6067"/>
                    <a:pt x="1262" y="5996"/>
                  </a:cubicBezTo>
                  <a:cubicBezTo>
                    <a:pt x="1304" y="5661"/>
                    <a:pt x="1220" y="5452"/>
                    <a:pt x="1136" y="5096"/>
                  </a:cubicBezTo>
                  <a:cubicBezTo>
                    <a:pt x="969" y="4364"/>
                    <a:pt x="927" y="3695"/>
                    <a:pt x="906" y="2962"/>
                  </a:cubicBezTo>
                  <a:cubicBezTo>
                    <a:pt x="864" y="1937"/>
                    <a:pt x="613" y="995"/>
                    <a:pt x="195" y="54"/>
                  </a:cubicBezTo>
                  <a:cubicBezTo>
                    <a:pt x="187" y="16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41" name="Google Shape;2041;p49"/>
          <p:cNvSpPr/>
          <p:nvPr/>
        </p:nvSpPr>
        <p:spPr>
          <a:xfrm>
            <a:off x="1844833" y="3447367"/>
            <a:ext cx="9103824" cy="1105700"/>
          </a:xfrm>
          <a:custGeom>
            <a:avLst/>
            <a:gdLst/>
            <a:ahLst/>
            <a:cxnLst/>
            <a:rect l="l" t="t" r="r" b="b"/>
            <a:pathLst>
              <a:path w="297543" h="33171" extrusionOk="0">
                <a:moveTo>
                  <a:pt x="0" y="17846"/>
                </a:moveTo>
                <a:cubicBezTo>
                  <a:pt x="3387" y="17846"/>
                  <a:pt x="14514" y="17120"/>
                  <a:pt x="20320" y="17846"/>
                </a:cubicBezTo>
                <a:cubicBezTo>
                  <a:pt x="26126" y="18572"/>
                  <a:pt x="31145" y="21958"/>
                  <a:pt x="34834" y="22200"/>
                </a:cubicBezTo>
                <a:cubicBezTo>
                  <a:pt x="38523" y="22442"/>
                  <a:pt x="41184" y="21353"/>
                  <a:pt x="42454" y="19297"/>
                </a:cubicBezTo>
                <a:cubicBezTo>
                  <a:pt x="43724" y="17241"/>
                  <a:pt x="44026" y="11980"/>
                  <a:pt x="42454" y="9863"/>
                </a:cubicBezTo>
                <a:cubicBezTo>
                  <a:pt x="40882" y="7746"/>
                  <a:pt x="35621" y="6960"/>
                  <a:pt x="33020" y="6597"/>
                </a:cubicBezTo>
                <a:cubicBezTo>
                  <a:pt x="30420" y="6234"/>
                  <a:pt x="28544" y="6477"/>
                  <a:pt x="26851" y="7686"/>
                </a:cubicBezTo>
                <a:cubicBezTo>
                  <a:pt x="25158" y="8896"/>
                  <a:pt x="22437" y="11193"/>
                  <a:pt x="22860" y="13854"/>
                </a:cubicBezTo>
                <a:cubicBezTo>
                  <a:pt x="23283" y="16515"/>
                  <a:pt x="26186" y="21293"/>
                  <a:pt x="29391" y="23652"/>
                </a:cubicBezTo>
                <a:cubicBezTo>
                  <a:pt x="32596" y="26011"/>
                  <a:pt x="38341" y="29216"/>
                  <a:pt x="42091" y="28006"/>
                </a:cubicBezTo>
                <a:cubicBezTo>
                  <a:pt x="45841" y="26796"/>
                  <a:pt x="42999" y="18450"/>
                  <a:pt x="51889" y="16394"/>
                </a:cubicBezTo>
                <a:cubicBezTo>
                  <a:pt x="60779" y="14338"/>
                  <a:pt x="86299" y="17362"/>
                  <a:pt x="95431" y="15669"/>
                </a:cubicBezTo>
                <a:cubicBezTo>
                  <a:pt x="104563" y="13976"/>
                  <a:pt x="103112" y="7686"/>
                  <a:pt x="106680" y="6234"/>
                </a:cubicBezTo>
                <a:cubicBezTo>
                  <a:pt x="110248" y="4783"/>
                  <a:pt x="114482" y="5025"/>
                  <a:pt x="116840" y="6960"/>
                </a:cubicBezTo>
                <a:cubicBezTo>
                  <a:pt x="119199" y="8895"/>
                  <a:pt x="120952" y="15185"/>
                  <a:pt x="120831" y="17846"/>
                </a:cubicBezTo>
                <a:cubicBezTo>
                  <a:pt x="120710" y="20507"/>
                  <a:pt x="119440" y="22019"/>
                  <a:pt x="116114" y="22926"/>
                </a:cubicBezTo>
                <a:cubicBezTo>
                  <a:pt x="112788" y="23833"/>
                  <a:pt x="104140" y="25345"/>
                  <a:pt x="100874" y="23289"/>
                </a:cubicBezTo>
                <a:cubicBezTo>
                  <a:pt x="97608" y="21233"/>
                  <a:pt x="94343" y="14460"/>
                  <a:pt x="96520" y="10589"/>
                </a:cubicBezTo>
                <a:cubicBezTo>
                  <a:pt x="98697" y="6719"/>
                  <a:pt x="109099" y="-781"/>
                  <a:pt x="113937" y="66"/>
                </a:cubicBezTo>
                <a:cubicBezTo>
                  <a:pt x="118775" y="913"/>
                  <a:pt x="120046" y="12706"/>
                  <a:pt x="125549" y="15669"/>
                </a:cubicBezTo>
                <a:cubicBezTo>
                  <a:pt x="131052" y="18632"/>
                  <a:pt x="140607" y="17483"/>
                  <a:pt x="146957" y="17846"/>
                </a:cubicBezTo>
                <a:cubicBezTo>
                  <a:pt x="153307" y="18209"/>
                  <a:pt x="159113" y="17846"/>
                  <a:pt x="163649" y="17846"/>
                </a:cubicBezTo>
                <a:cubicBezTo>
                  <a:pt x="168185" y="17846"/>
                  <a:pt x="171329" y="16455"/>
                  <a:pt x="174171" y="17846"/>
                </a:cubicBezTo>
                <a:cubicBezTo>
                  <a:pt x="177013" y="19237"/>
                  <a:pt x="177074" y="25224"/>
                  <a:pt x="180703" y="26192"/>
                </a:cubicBezTo>
                <a:cubicBezTo>
                  <a:pt x="184332" y="27160"/>
                  <a:pt x="193040" y="26253"/>
                  <a:pt x="195943" y="23652"/>
                </a:cubicBezTo>
                <a:cubicBezTo>
                  <a:pt x="198846" y="21052"/>
                  <a:pt x="199027" y="13794"/>
                  <a:pt x="198120" y="10589"/>
                </a:cubicBezTo>
                <a:cubicBezTo>
                  <a:pt x="197213" y="7384"/>
                  <a:pt x="193887" y="5630"/>
                  <a:pt x="190500" y="4420"/>
                </a:cubicBezTo>
                <a:cubicBezTo>
                  <a:pt x="187113" y="3211"/>
                  <a:pt x="180401" y="2546"/>
                  <a:pt x="177800" y="3332"/>
                </a:cubicBezTo>
                <a:cubicBezTo>
                  <a:pt x="175200" y="4118"/>
                  <a:pt x="175139" y="5025"/>
                  <a:pt x="174897" y="9137"/>
                </a:cubicBezTo>
                <a:cubicBezTo>
                  <a:pt x="174655" y="13249"/>
                  <a:pt x="174293" y="24015"/>
                  <a:pt x="176349" y="28006"/>
                </a:cubicBezTo>
                <a:cubicBezTo>
                  <a:pt x="178405" y="31998"/>
                  <a:pt x="183182" y="33570"/>
                  <a:pt x="187234" y="33086"/>
                </a:cubicBezTo>
                <a:cubicBezTo>
                  <a:pt x="191286" y="32602"/>
                  <a:pt x="197334" y="27885"/>
                  <a:pt x="200660" y="25103"/>
                </a:cubicBezTo>
                <a:cubicBezTo>
                  <a:pt x="203986" y="22321"/>
                  <a:pt x="199571" y="17785"/>
                  <a:pt x="207191" y="16394"/>
                </a:cubicBezTo>
                <a:cubicBezTo>
                  <a:pt x="214811" y="15003"/>
                  <a:pt x="238518" y="18269"/>
                  <a:pt x="246380" y="16757"/>
                </a:cubicBezTo>
                <a:cubicBezTo>
                  <a:pt x="254242" y="15245"/>
                  <a:pt x="251581" y="9016"/>
                  <a:pt x="254363" y="7323"/>
                </a:cubicBezTo>
                <a:cubicBezTo>
                  <a:pt x="257145" y="5630"/>
                  <a:pt x="260773" y="5871"/>
                  <a:pt x="263071" y="6597"/>
                </a:cubicBezTo>
                <a:cubicBezTo>
                  <a:pt x="265369" y="7323"/>
                  <a:pt x="267183" y="10044"/>
                  <a:pt x="268151" y="11677"/>
                </a:cubicBezTo>
                <a:cubicBezTo>
                  <a:pt x="269119" y="13310"/>
                  <a:pt x="269058" y="14459"/>
                  <a:pt x="268877" y="16394"/>
                </a:cubicBezTo>
                <a:cubicBezTo>
                  <a:pt x="268696" y="18329"/>
                  <a:pt x="269180" y="22019"/>
                  <a:pt x="267063" y="23289"/>
                </a:cubicBezTo>
                <a:cubicBezTo>
                  <a:pt x="264946" y="24559"/>
                  <a:pt x="259261" y="25768"/>
                  <a:pt x="256177" y="24014"/>
                </a:cubicBezTo>
                <a:cubicBezTo>
                  <a:pt x="253093" y="22260"/>
                  <a:pt x="249222" y="16274"/>
                  <a:pt x="248557" y="12766"/>
                </a:cubicBezTo>
                <a:cubicBezTo>
                  <a:pt x="247892" y="9259"/>
                  <a:pt x="249041" y="4904"/>
                  <a:pt x="252186" y="2969"/>
                </a:cubicBezTo>
                <a:cubicBezTo>
                  <a:pt x="255331" y="1034"/>
                  <a:pt x="263374" y="-842"/>
                  <a:pt x="267426" y="1154"/>
                </a:cubicBezTo>
                <a:cubicBezTo>
                  <a:pt x="271478" y="3150"/>
                  <a:pt x="273231" y="11738"/>
                  <a:pt x="276497" y="14943"/>
                </a:cubicBezTo>
                <a:cubicBezTo>
                  <a:pt x="279763" y="18148"/>
                  <a:pt x="283512" y="19660"/>
                  <a:pt x="287020" y="20386"/>
                </a:cubicBezTo>
                <a:cubicBezTo>
                  <a:pt x="290528" y="21112"/>
                  <a:pt x="295789" y="19479"/>
                  <a:pt x="297543" y="1929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042" name="Google Shape;2042;p49"/>
          <p:cNvSpPr/>
          <p:nvPr/>
        </p:nvSpPr>
        <p:spPr>
          <a:xfrm>
            <a:off x="10948667" y="3977367"/>
            <a:ext cx="286667" cy="246733"/>
          </a:xfrm>
          <a:custGeom>
            <a:avLst/>
            <a:gdLst/>
            <a:ahLst/>
            <a:cxnLst/>
            <a:rect l="l" t="t" r="r" b="b"/>
            <a:pathLst>
              <a:path w="8600" h="7402" extrusionOk="0">
                <a:moveTo>
                  <a:pt x="879" y="0"/>
                </a:moveTo>
                <a:cubicBezTo>
                  <a:pt x="795" y="0"/>
                  <a:pt x="732" y="21"/>
                  <a:pt x="649" y="84"/>
                </a:cubicBezTo>
                <a:cubicBezTo>
                  <a:pt x="356" y="272"/>
                  <a:pt x="230" y="712"/>
                  <a:pt x="209" y="984"/>
                </a:cubicBezTo>
                <a:cubicBezTo>
                  <a:pt x="147" y="1318"/>
                  <a:pt x="147" y="1590"/>
                  <a:pt x="209" y="1904"/>
                </a:cubicBezTo>
                <a:cubicBezTo>
                  <a:pt x="230" y="2030"/>
                  <a:pt x="272" y="2176"/>
                  <a:pt x="314" y="2302"/>
                </a:cubicBezTo>
                <a:cubicBezTo>
                  <a:pt x="377" y="2511"/>
                  <a:pt x="481" y="2699"/>
                  <a:pt x="670" y="2825"/>
                </a:cubicBezTo>
                <a:cubicBezTo>
                  <a:pt x="1193" y="3285"/>
                  <a:pt x="1695" y="3787"/>
                  <a:pt x="2218" y="4269"/>
                </a:cubicBezTo>
                <a:cubicBezTo>
                  <a:pt x="1737" y="4478"/>
                  <a:pt x="1255" y="4687"/>
                  <a:pt x="774" y="4917"/>
                </a:cubicBezTo>
                <a:cubicBezTo>
                  <a:pt x="628" y="5001"/>
                  <a:pt x="460" y="5064"/>
                  <a:pt x="314" y="5168"/>
                </a:cubicBezTo>
                <a:cubicBezTo>
                  <a:pt x="209" y="5252"/>
                  <a:pt x="126" y="5357"/>
                  <a:pt x="105" y="5503"/>
                </a:cubicBezTo>
                <a:cubicBezTo>
                  <a:pt x="0" y="5754"/>
                  <a:pt x="0" y="6047"/>
                  <a:pt x="42" y="6298"/>
                </a:cubicBezTo>
                <a:cubicBezTo>
                  <a:pt x="95" y="6512"/>
                  <a:pt x="210" y="6924"/>
                  <a:pt x="476" y="6924"/>
                </a:cubicBezTo>
                <a:cubicBezTo>
                  <a:pt x="522" y="6924"/>
                  <a:pt x="572" y="6912"/>
                  <a:pt x="628" y="6884"/>
                </a:cubicBezTo>
                <a:cubicBezTo>
                  <a:pt x="942" y="6696"/>
                  <a:pt x="1297" y="6570"/>
                  <a:pt x="1632" y="6403"/>
                </a:cubicBezTo>
                <a:cubicBezTo>
                  <a:pt x="1925" y="6277"/>
                  <a:pt x="2218" y="6173"/>
                  <a:pt x="2511" y="6047"/>
                </a:cubicBezTo>
                <a:cubicBezTo>
                  <a:pt x="2867" y="5880"/>
                  <a:pt x="3264" y="5733"/>
                  <a:pt x="3620" y="5566"/>
                </a:cubicBezTo>
                <a:cubicBezTo>
                  <a:pt x="4289" y="6173"/>
                  <a:pt x="4938" y="6800"/>
                  <a:pt x="5670" y="7324"/>
                </a:cubicBezTo>
                <a:cubicBezTo>
                  <a:pt x="5744" y="7376"/>
                  <a:pt x="5817" y="7402"/>
                  <a:pt x="5890" y="7402"/>
                </a:cubicBezTo>
                <a:cubicBezTo>
                  <a:pt x="5963" y="7402"/>
                  <a:pt x="6037" y="7376"/>
                  <a:pt x="6110" y="7324"/>
                </a:cubicBezTo>
                <a:cubicBezTo>
                  <a:pt x="6403" y="7177"/>
                  <a:pt x="6507" y="6717"/>
                  <a:pt x="6549" y="6445"/>
                </a:cubicBezTo>
                <a:cubicBezTo>
                  <a:pt x="6612" y="6152"/>
                  <a:pt x="6612" y="5838"/>
                  <a:pt x="6549" y="5545"/>
                </a:cubicBezTo>
                <a:cubicBezTo>
                  <a:pt x="6507" y="5210"/>
                  <a:pt x="6382" y="4896"/>
                  <a:pt x="6110" y="4666"/>
                </a:cubicBezTo>
                <a:cubicBezTo>
                  <a:pt x="6089" y="4624"/>
                  <a:pt x="6068" y="4624"/>
                  <a:pt x="6026" y="4603"/>
                </a:cubicBezTo>
                <a:cubicBezTo>
                  <a:pt x="6528" y="4394"/>
                  <a:pt x="7009" y="4206"/>
                  <a:pt x="7491" y="3997"/>
                </a:cubicBezTo>
                <a:cubicBezTo>
                  <a:pt x="7742" y="3871"/>
                  <a:pt x="7993" y="3767"/>
                  <a:pt x="8265" y="3662"/>
                </a:cubicBezTo>
                <a:cubicBezTo>
                  <a:pt x="8370" y="3578"/>
                  <a:pt x="8453" y="3453"/>
                  <a:pt x="8495" y="3327"/>
                </a:cubicBezTo>
                <a:cubicBezTo>
                  <a:pt x="8600" y="3055"/>
                  <a:pt x="8600" y="2741"/>
                  <a:pt x="8579" y="2490"/>
                </a:cubicBezTo>
                <a:cubicBezTo>
                  <a:pt x="8537" y="2323"/>
                  <a:pt x="8495" y="2176"/>
                  <a:pt x="8411" y="2009"/>
                </a:cubicBezTo>
                <a:lnTo>
                  <a:pt x="8286" y="1883"/>
                </a:lnTo>
                <a:cubicBezTo>
                  <a:pt x="8223" y="1862"/>
                  <a:pt x="8181" y="1842"/>
                  <a:pt x="8118" y="1842"/>
                </a:cubicBezTo>
                <a:cubicBezTo>
                  <a:pt x="8077" y="1842"/>
                  <a:pt x="8014" y="1862"/>
                  <a:pt x="7972" y="1883"/>
                </a:cubicBezTo>
                <a:cubicBezTo>
                  <a:pt x="6842" y="2365"/>
                  <a:pt x="5691" y="2825"/>
                  <a:pt x="4561" y="3264"/>
                </a:cubicBezTo>
                <a:cubicBezTo>
                  <a:pt x="4331" y="3034"/>
                  <a:pt x="4080" y="2825"/>
                  <a:pt x="3829" y="2595"/>
                </a:cubicBezTo>
                <a:cubicBezTo>
                  <a:pt x="2929" y="1758"/>
                  <a:pt x="2030" y="921"/>
                  <a:pt x="1109" y="84"/>
                </a:cubicBezTo>
                <a:cubicBezTo>
                  <a:pt x="1046" y="21"/>
                  <a:pt x="963" y="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43" name="Google Shape;2043;p49"/>
          <p:cNvSpPr txBox="1">
            <a:spLocks noGrp="1"/>
          </p:cNvSpPr>
          <p:nvPr>
            <p:ph type="subTitle" idx="4294967295"/>
          </p:nvPr>
        </p:nvSpPr>
        <p:spPr>
          <a:xfrm flipH="1">
            <a:off x="815413" y="1796819"/>
            <a:ext cx="10419919" cy="14401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None/>
            </a:pPr>
            <a:r>
              <a:rPr lang="tr-TR" sz="2667" dirty="0"/>
              <a:t>Testte yaptığın soruları cevap kağıdına geçirmek yani kodlama yapmak oldukça önemlidir. Kodlamayı tek tek yapmak zaman kaybettireceği gibi topluca yapmakta hata yapmana sebep olabilir.</a:t>
            </a:r>
            <a:endParaRPr sz="2667" dirty="0"/>
          </a:p>
        </p:txBody>
      </p:sp>
      <p:sp>
        <p:nvSpPr>
          <p:cNvPr id="2044" name="Google Shape;2044;p49"/>
          <p:cNvSpPr txBox="1">
            <a:spLocks noGrp="1"/>
          </p:cNvSpPr>
          <p:nvPr>
            <p:ph type="subTitle" idx="4294967295"/>
          </p:nvPr>
        </p:nvSpPr>
        <p:spPr>
          <a:xfrm flipH="1">
            <a:off x="1071454" y="4553067"/>
            <a:ext cx="10098180" cy="15254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None/>
            </a:pPr>
            <a:r>
              <a:rPr lang="tr-TR" sz="2667" dirty="0"/>
              <a:t>O yüzden kodlamayı gruplayarak yapabilirsin. Örneğin bir ya da iki sayfadaki soruları bitirince (yaklaşık 4-6 soru) kodlama yapabilirsin.</a:t>
            </a:r>
            <a:endParaRPr sz="2667" dirty="0"/>
          </a:p>
        </p:txBody>
      </p:sp>
    </p:spTree>
    <p:extLst>
      <p:ext uri="{BB962C8B-B14F-4D97-AF65-F5344CB8AC3E}">
        <p14:creationId xmlns:p14="http://schemas.microsoft.com/office/powerpoint/2010/main" val="3236760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174961" y="1660360"/>
            <a:ext cx="5919537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2800" b="1" kern="0" dirty="0">
                <a:solidFill>
                  <a:srgbClr val="FF8361">
                    <a:lumMod val="75000"/>
                  </a:srgbClr>
                </a:solidFill>
                <a:latin typeface="Questrial" panose="020B0604020202020204" charset="-94"/>
                <a:cs typeface="Arial"/>
                <a:sym typeface="Arial"/>
              </a:rPr>
              <a:t>Düzenli Beslenin</a:t>
            </a:r>
            <a:endParaRPr lang="id-ID" sz="2800" b="1" kern="0" dirty="0">
              <a:solidFill>
                <a:srgbClr val="FF8361">
                  <a:lumMod val="75000"/>
                </a:srgbClr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35893" y="2385861"/>
            <a:ext cx="5775160" cy="255493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667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Beynimizin büyüklüğü vücudumuzun % 2’si kadar olmasına rağmen enerjimizin % 20’sini kullanır. Eğer kahvaltı yapmazsanız, sınavda beyniniz verimli çalışmaz dikkat ve odaklanma sorunları yaşabilirsiniz.</a:t>
            </a:r>
            <a:endParaRPr lang="en-US" sz="2667" b="1" kern="0" dirty="0">
              <a:solidFill>
                <a:srgbClr val="FFFFFF"/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7266082" y="5508619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46675" y="1988840"/>
            <a:ext cx="4462607" cy="3356811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Arial"/>
              <a:sym typeface="Arial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15413" y="677041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7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4" y="5248603"/>
            <a:ext cx="208756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id-ID" sz="2800" b="1" dirty="0">
                <a:solidFill>
                  <a:srgbClr val="666666"/>
                </a:solidFill>
                <a:latin typeface="Arial"/>
                <a:sym typeface="Arial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61958" y="1892830"/>
            <a:ext cx="5919537" cy="9131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2667" b="1" kern="0" dirty="0">
                <a:solidFill>
                  <a:srgbClr val="FF8361">
                    <a:lumMod val="75000"/>
                  </a:srgbClr>
                </a:solidFill>
                <a:latin typeface="Questrial" panose="020B0604020202020204" charset="-94"/>
                <a:cs typeface="Arial"/>
                <a:sym typeface="Arial"/>
              </a:rPr>
              <a:t>Konuyu Öğrendikten Sonra Test Çözün.</a:t>
            </a:r>
            <a:endParaRPr lang="id-ID" sz="2667" b="1" kern="0" dirty="0">
              <a:solidFill>
                <a:srgbClr val="FF8361">
                  <a:lumMod val="75000"/>
                </a:srgbClr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61957" y="3044958"/>
            <a:ext cx="5775160" cy="173406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667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Konuyu iyi öğrenmeden test çözmek zaman kaybına neden olacaktır. Bu nedenle konuyu öğrendikten sonra test çözün.</a:t>
            </a:r>
            <a:endParaRPr lang="en-US" sz="2667" b="1" kern="0" dirty="0">
              <a:solidFill>
                <a:srgbClr val="FFFFFF"/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sp>
        <p:nvSpPr>
          <p:cNvPr id="30" name="29 Yuvarlatılmış Dikdörtgen"/>
          <p:cNvSpPr/>
          <p:nvPr/>
        </p:nvSpPr>
        <p:spPr>
          <a:xfrm>
            <a:off x="509344" y="1712058"/>
            <a:ext cx="4691237" cy="405976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Arial"/>
              <a:sym typeface="Arial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007435" y="548681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1" name="Group 70"/>
          <p:cNvGrpSpPr/>
          <p:nvPr/>
        </p:nvGrpSpPr>
        <p:grpSpPr>
          <a:xfrm>
            <a:off x="7815214" y="5471574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877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4" y="5248603"/>
            <a:ext cx="208756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id-ID" sz="2800" b="1" dirty="0">
                <a:solidFill>
                  <a:srgbClr val="666666"/>
                </a:solidFill>
                <a:latin typeface="Arial"/>
                <a:sym typeface="Arial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71410" y="1909618"/>
            <a:ext cx="5919537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2800" b="1" kern="0" dirty="0">
                <a:solidFill>
                  <a:srgbClr val="FF8361">
                    <a:lumMod val="75000"/>
                  </a:srgbClr>
                </a:solidFill>
                <a:latin typeface="Questrial" panose="020B0604020202020204" charset="-94"/>
                <a:cs typeface="Arial"/>
                <a:sym typeface="Arial"/>
              </a:rPr>
              <a:t>Soruda Verilenlere Dikkat Edin!</a:t>
            </a:r>
            <a:endParaRPr lang="id-ID" sz="2800" b="1" kern="0" dirty="0">
              <a:solidFill>
                <a:srgbClr val="FF8361">
                  <a:lumMod val="75000"/>
                </a:srgbClr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7" y="2649783"/>
            <a:ext cx="5775160" cy="13236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667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Verilen bilgileri dikkatli okuyun. Altı çizili veya koyu yazılmış kelimelere dikkat edin. </a:t>
            </a:r>
          </a:p>
        </p:txBody>
      </p:sp>
      <p:sp>
        <p:nvSpPr>
          <p:cNvPr id="30" name="29 Yuvarlatılmış Dikdörtgen"/>
          <p:cNvSpPr/>
          <p:nvPr/>
        </p:nvSpPr>
        <p:spPr>
          <a:xfrm>
            <a:off x="481265" y="1665027"/>
            <a:ext cx="4944979" cy="410679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Arial"/>
              <a:sym typeface="Arial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911424" y="356659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1" name="Group 70"/>
          <p:cNvGrpSpPr/>
          <p:nvPr/>
        </p:nvGrpSpPr>
        <p:grpSpPr>
          <a:xfrm>
            <a:off x="7962531" y="5248603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00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437086" y="1912614"/>
            <a:ext cx="5919537" cy="5027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2667" b="1" kern="0" dirty="0">
                <a:solidFill>
                  <a:srgbClr val="FF8361">
                    <a:lumMod val="75000"/>
                  </a:srgbClr>
                </a:solidFill>
                <a:latin typeface="Questrial" panose="020B0604020202020204" charset="-94"/>
                <a:cs typeface="Arial"/>
                <a:sym typeface="Arial"/>
              </a:rPr>
              <a:t>Vurgulanan Yerlere Dikkat Edin!</a:t>
            </a:r>
            <a:endParaRPr lang="id-ID" sz="2667" b="1" kern="0" dirty="0">
              <a:solidFill>
                <a:srgbClr val="FF8361">
                  <a:lumMod val="75000"/>
                </a:srgbClr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44821" y="2653641"/>
            <a:ext cx="5775160" cy="214449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667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Tamamen, mutlaka, sadece, en az, en fazla, en önemli, her zaman, asla, yalnızca, değildir, ulaşılmaz, ilk, son </a:t>
            </a:r>
            <a:r>
              <a:rPr lang="tr-TR" sz="2667" kern="0" dirty="0" err="1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v.b</a:t>
            </a:r>
            <a:r>
              <a:rPr lang="tr-TR" sz="2667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.  Vurgulanan yerleri gözden kaçırmayın.</a:t>
            </a:r>
            <a:endParaRPr lang="en-US" sz="2667" b="1" kern="0" dirty="0">
              <a:solidFill>
                <a:srgbClr val="FFFFFF"/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sp>
        <p:nvSpPr>
          <p:cNvPr id="30" name="29 Yuvarlatılmış Dikdörtgen"/>
          <p:cNvSpPr/>
          <p:nvPr/>
        </p:nvSpPr>
        <p:spPr>
          <a:xfrm>
            <a:off x="312822" y="1461991"/>
            <a:ext cx="4873327" cy="403241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Arial"/>
              <a:sym typeface="Arial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60656" y="260649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1" name="Group 70"/>
          <p:cNvGrpSpPr/>
          <p:nvPr/>
        </p:nvGrpSpPr>
        <p:grpSpPr>
          <a:xfrm>
            <a:off x="7962531" y="5248603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946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137697" y="1465516"/>
            <a:ext cx="5919537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2800" b="1" kern="0" dirty="0">
                <a:solidFill>
                  <a:srgbClr val="FF8361">
                    <a:lumMod val="75000"/>
                  </a:srgbClr>
                </a:solidFill>
                <a:latin typeface="Arial"/>
                <a:cs typeface="Arial"/>
                <a:sym typeface="Arial"/>
              </a:rPr>
              <a:t>Sorulara Ön Yargılı Yaklaşmayın.</a:t>
            </a:r>
            <a:endParaRPr lang="id-ID" sz="2800" b="1" kern="0" dirty="0">
              <a:solidFill>
                <a:srgbClr val="FF8361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296536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667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Sınavda zor da, kolay da sorular olacaktır. </a:t>
            </a:r>
          </a:p>
          <a:p>
            <a:pPr algn="just" defTabSz="1219170">
              <a:buClr>
                <a:srgbClr val="000000"/>
              </a:buClr>
            </a:pPr>
            <a:r>
              <a:rPr lang="tr-TR" sz="2667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Bu kadar kolay soru olmaz diye soruya yorumunuzu katmayın. </a:t>
            </a:r>
          </a:p>
          <a:p>
            <a:pPr algn="just" defTabSz="1219170">
              <a:buClr>
                <a:srgbClr val="000000"/>
              </a:buClr>
            </a:pPr>
            <a:r>
              <a:rPr lang="tr-TR" sz="2667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Kolay soruları küçümsemeyin. Unutmayın bir çok öğrenci en kolay sorularda basit hatalar yapıyor.</a:t>
            </a:r>
          </a:p>
          <a:p>
            <a:pPr algn="just" defTabSz="1219170">
              <a:buClr>
                <a:srgbClr val="000000"/>
              </a:buClr>
            </a:pPr>
            <a:endParaRPr lang="tr-TR" sz="2667" kern="0" dirty="0">
              <a:solidFill>
                <a:srgbClr val="FFFFFF"/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sp>
        <p:nvSpPr>
          <p:cNvPr id="30" name="29 Yuvarlatılmış Dikdörtgen"/>
          <p:cNvSpPr/>
          <p:nvPr/>
        </p:nvSpPr>
        <p:spPr>
          <a:xfrm>
            <a:off x="505327" y="1840832"/>
            <a:ext cx="4199020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Arial"/>
              <a:sym typeface="Arial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8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1" name="Group 70"/>
          <p:cNvGrpSpPr/>
          <p:nvPr/>
        </p:nvGrpSpPr>
        <p:grpSpPr>
          <a:xfrm>
            <a:off x="7962531" y="5248603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86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8" grpId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4 Dikdörtgen"/>
          <p:cNvSpPr/>
          <p:nvPr/>
        </p:nvSpPr>
        <p:spPr>
          <a:xfrm>
            <a:off x="0" y="6812283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defTabSz="1219170">
              <a:buClr>
                <a:srgbClr val="000000"/>
              </a:buClr>
            </a:pPr>
            <a:fld id="{98C37ADA-FE03-4EF7-8F15-3521BBE76F4D}" type="slidenum">
              <a:rPr lang="en-US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2</a:t>
            </a:fld>
            <a:endParaRPr lang="en-US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597" y="1822891"/>
            <a:ext cx="2506643" cy="4002708"/>
            <a:chOff x="999702" y="2525317"/>
            <a:chExt cx="2506642" cy="3607219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16772" y="3585162"/>
              <a:ext cx="857814" cy="680223"/>
            </a:xfrm>
            <a:custGeom>
              <a:avLst/>
              <a:gdLst>
                <a:gd name="T0" fmla="*/ 57 w 445"/>
                <a:gd name="T1" fmla="*/ 82 h 353"/>
                <a:gd name="T2" fmla="*/ 247 w 445"/>
                <a:gd name="T3" fmla="*/ 239 h 353"/>
                <a:gd name="T4" fmla="*/ 366 w 445"/>
                <a:gd name="T5" fmla="*/ 0 h 353"/>
                <a:gd name="T6" fmla="*/ 445 w 445"/>
                <a:gd name="T7" fmla="*/ 39 h 353"/>
                <a:gd name="T8" fmla="*/ 301 w 445"/>
                <a:gd name="T9" fmla="*/ 328 h 353"/>
                <a:gd name="T10" fmla="*/ 271 w 445"/>
                <a:gd name="T11" fmla="*/ 352 h 353"/>
                <a:gd name="T12" fmla="*/ 261 w 445"/>
                <a:gd name="T13" fmla="*/ 353 h 353"/>
                <a:gd name="T14" fmla="*/ 233 w 445"/>
                <a:gd name="T15" fmla="*/ 343 h 353"/>
                <a:gd name="T16" fmla="*/ 0 w 445"/>
                <a:gd name="T17" fmla="*/ 151 h 353"/>
                <a:gd name="T18" fmla="*/ 57 w 445"/>
                <a:gd name="T19" fmla="*/ 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353">
                  <a:moveTo>
                    <a:pt x="57" y="82"/>
                  </a:moveTo>
                  <a:cubicBezTo>
                    <a:pt x="247" y="239"/>
                    <a:pt x="247" y="239"/>
                    <a:pt x="247" y="2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301" y="328"/>
                    <a:pt x="301" y="328"/>
                    <a:pt x="301" y="328"/>
                  </a:cubicBezTo>
                  <a:cubicBezTo>
                    <a:pt x="295" y="340"/>
                    <a:pt x="284" y="349"/>
                    <a:pt x="271" y="352"/>
                  </a:cubicBezTo>
                  <a:cubicBezTo>
                    <a:pt x="268" y="352"/>
                    <a:pt x="264" y="353"/>
                    <a:pt x="261" y="353"/>
                  </a:cubicBezTo>
                  <a:cubicBezTo>
                    <a:pt x="251" y="353"/>
                    <a:pt x="241" y="349"/>
                    <a:pt x="233" y="343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57" y="82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606608" y="3579460"/>
              <a:ext cx="348665" cy="90425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270977" y="2779485"/>
              <a:ext cx="618310" cy="863517"/>
            </a:xfrm>
            <a:custGeom>
              <a:avLst/>
              <a:gdLst>
                <a:gd name="T0" fmla="*/ 303 w 321"/>
                <a:gd name="T1" fmla="*/ 310 h 448"/>
                <a:gd name="T2" fmla="*/ 277 w 321"/>
                <a:gd name="T3" fmla="*/ 296 h 448"/>
                <a:gd name="T4" fmla="*/ 277 w 321"/>
                <a:gd name="T5" fmla="*/ 32 h 448"/>
                <a:gd name="T6" fmla="*/ 321 w 321"/>
                <a:gd name="T7" fmla="*/ 0 h 448"/>
                <a:gd name="T8" fmla="*/ 261 w 321"/>
                <a:gd name="T9" fmla="*/ 0 h 448"/>
                <a:gd name="T10" fmla="*/ 63 w 321"/>
                <a:gd name="T11" fmla="*/ 0 h 448"/>
                <a:gd name="T12" fmla="*/ 57 w 321"/>
                <a:gd name="T13" fmla="*/ 171 h 448"/>
                <a:gd name="T14" fmla="*/ 55 w 321"/>
                <a:gd name="T15" fmla="*/ 172 h 448"/>
                <a:gd name="T16" fmla="*/ 0 w 321"/>
                <a:gd name="T17" fmla="*/ 224 h 448"/>
                <a:gd name="T18" fmla="*/ 55 w 321"/>
                <a:gd name="T19" fmla="*/ 275 h 448"/>
                <a:gd name="T20" fmla="*/ 58 w 321"/>
                <a:gd name="T21" fmla="*/ 275 h 448"/>
                <a:gd name="T22" fmla="*/ 58 w 321"/>
                <a:gd name="T23" fmla="*/ 276 h 448"/>
                <a:gd name="T24" fmla="*/ 58 w 321"/>
                <a:gd name="T25" fmla="*/ 275 h 448"/>
                <a:gd name="T26" fmla="*/ 211 w 321"/>
                <a:gd name="T27" fmla="*/ 446 h 448"/>
                <a:gd name="T28" fmla="*/ 212 w 321"/>
                <a:gd name="T29" fmla="*/ 446 h 448"/>
                <a:gd name="T30" fmla="*/ 261 w 321"/>
                <a:gd name="T31" fmla="*/ 446 h 448"/>
                <a:gd name="T32" fmla="*/ 277 w 321"/>
                <a:gd name="T33" fmla="*/ 447 h 448"/>
                <a:gd name="T34" fmla="*/ 277 w 321"/>
                <a:gd name="T35" fmla="*/ 326 h 448"/>
                <a:gd name="T36" fmla="*/ 303 w 321"/>
                <a:gd name="T37" fmla="*/ 31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1" h="448">
                  <a:moveTo>
                    <a:pt x="303" y="310"/>
                  </a:moveTo>
                  <a:cubicBezTo>
                    <a:pt x="277" y="296"/>
                    <a:pt x="277" y="296"/>
                    <a:pt x="277" y="296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7" y="32"/>
                    <a:pt x="295" y="24"/>
                    <a:pt x="32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58" y="89"/>
                    <a:pt x="57" y="171"/>
                  </a:cubicBezTo>
                  <a:cubicBezTo>
                    <a:pt x="56" y="171"/>
                    <a:pt x="56" y="172"/>
                    <a:pt x="55" y="172"/>
                  </a:cubicBezTo>
                  <a:cubicBezTo>
                    <a:pt x="24" y="172"/>
                    <a:pt x="0" y="196"/>
                    <a:pt x="0" y="224"/>
                  </a:cubicBezTo>
                  <a:cubicBezTo>
                    <a:pt x="0" y="252"/>
                    <a:pt x="24" y="275"/>
                    <a:pt x="55" y="275"/>
                  </a:cubicBezTo>
                  <a:cubicBezTo>
                    <a:pt x="56" y="275"/>
                    <a:pt x="57" y="275"/>
                    <a:pt x="58" y="275"/>
                  </a:cubicBezTo>
                  <a:cubicBezTo>
                    <a:pt x="58" y="275"/>
                    <a:pt x="58" y="276"/>
                    <a:pt x="58" y="276"/>
                  </a:cubicBezTo>
                  <a:cubicBezTo>
                    <a:pt x="58" y="276"/>
                    <a:pt x="58" y="275"/>
                    <a:pt x="58" y="275"/>
                  </a:cubicBezTo>
                  <a:cubicBezTo>
                    <a:pt x="58" y="275"/>
                    <a:pt x="112" y="411"/>
                    <a:pt x="211" y="446"/>
                  </a:cubicBezTo>
                  <a:cubicBezTo>
                    <a:pt x="212" y="446"/>
                    <a:pt x="212" y="446"/>
                    <a:pt x="212" y="446"/>
                  </a:cubicBezTo>
                  <a:cubicBezTo>
                    <a:pt x="224" y="448"/>
                    <a:pt x="261" y="446"/>
                    <a:pt x="261" y="446"/>
                  </a:cubicBezTo>
                  <a:cubicBezTo>
                    <a:pt x="261" y="446"/>
                    <a:pt x="268" y="446"/>
                    <a:pt x="277" y="447"/>
                  </a:cubicBezTo>
                  <a:cubicBezTo>
                    <a:pt x="277" y="326"/>
                    <a:pt x="277" y="326"/>
                    <a:pt x="277" y="326"/>
                  </a:cubicBezTo>
                  <a:lnTo>
                    <a:pt x="303" y="310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29818" y="3629153"/>
              <a:ext cx="61913" cy="12220"/>
            </a:xfrm>
            <a:custGeom>
              <a:avLst/>
              <a:gdLst>
                <a:gd name="T0" fmla="*/ 20 w 32"/>
                <a:gd name="T1" fmla="*/ 5 h 6"/>
                <a:gd name="T2" fmla="*/ 32 w 32"/>
                <a:gd name="T3" fmla="*/ 0 h 6"/>
                <a:gd name="T4" fmla="*/ 0 w 32"/>
                <a:gd name="T5" fmla="*/ 6 h 6"/>
                <a:gd name="T6" fmla="*/ 20 w 3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">
                  <a:moveTo>
                    <a:pt x="20" y="5"/>
                  </a:moveTo>
                  <a:cubicBezTo>
                    <a:pt x="24" y="4"/>
                    <a:pt x="28" y="2"/>
                    <a:pt x="32" y="0"/>
                  </a:cubicBezTo>
                  <a:cubicBezTo>
                    <a:pt x="19" y="3"/>
                    <a:pt x="8" y="5"/>
                    <a:pt x="0" y="6"/>
                  </a:cubicBezTo>
                  <a:cubicBezTo>
                    <a:pt x="8" y="6"/>
                    <a:pt x="16" y="6"/>
                    <a:pt x="20" y="5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802935" y="3641372"/>
              <a:ext cx="25254" cy="3259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0 w 13"/>
                <a:gd name="T5" fmla="*/ 0 h 2"/>
                <a:gd name="T6" fmla="*/ 0 w 1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0" y="2"/>
                    <a:pt x="5" y="1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802935" y="2779485"/>
              <a:ext cx="474119" cy="861888"/>
            </a:xfrm>
            <a:custGeom>
              <a:avLst/>
              <a:gdLst>
                <a:gd name="T0" fmla="*/ 187 w 246"/>
                <a:gd name="T1" fmla="*/ 276 h 447"/>
                <a:gd name="T2" fmla="*/ 191 w 246"/>
                <a:gd name="T3" fmla="*/ 276 h 447"/>
                <a:gd name="T4" fmla="*/ 246 w 246"/>
                <a:gd name="T5" fmla="*/ 225 h 447"/>
                <a:gd name="T6" fmla="*/ 191 w 246"/>
                <a:gd name="T7" fmla="*/ 174 h 447"/>
                <a:gd name="T8" fmla="*/ 189 w 246"/>
                <a:gd name="T9" fmla="*/ 171 h 447"/>
                <a:gd name="T10" fmla="*/ 182 w 246"/>
                <a:gd name="T11" fmla="*/ 0 h 447"/>
                <a:gd name="T12" fmla="*/ 45 w 246"/>
                <a:gd name="T13" fmla="*/ 0 h 447"/>
                <a:gd name="T14" fmla="*/ 0 w 246"/>
                <a:gd name="T15" fmla="*/ 32 h 447"/>
                <a:gd name="T16" fmla="*/ 0 w 246"/>
                <a:gd name="T17" fmla="*/ 447 h 447"/>
                <a:gd name="T18" fmla="*/ 13 w 246"/>
                <a:gd name="T19" fmla="*/ 447 h 447"/>
                <a:gd name="T20" fmla="*/ 45 w 246"/>
                <a:gd name="T21" fmla="*/ 441 h 447"/>
                <a:gd name="T22" fmla="*/ 187 w 246"/>
                <a:gd name="T23" fmla="*/ 27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447">
                  <a:moveTo>
                    <a:pt x="187" y="276"/>
                  </a:moveTo>
                  <a:cubicBezTo>
                    <a:pt x="189" y="276"/>
                    <a:pt x="190" y="276"/>
                    <a:pt x="191" y="276"/>
                  </a:cubicBezTo>
                  <a:cubicBezTo>
                    <a:pt x="221" y="276"/>
                    <a:pt x="246" y="253"/>
                    <a:pt x="246" y="225"/>
                  </a:cubicBezTo>
                  <a:cubicBezTo>
                    <a:pt x="246" y="196"/>
                    <a:pt x="221" y="174"/>
                    <a:pt x="191" y="174"/>
                  </a:cubicBezTo>
                  <a:cubicBezTo>
                    <a:pt x="190" y="174"/>
                    <a:pt x="189" y="171"/>
                    <a:pt x="189" y="171"/>
                  </a:cubicBezTo>
                  <a:cubicBezTo>
                    <a:pt x="187" y="89"/>
                    <a:pt x="182" y="0"/>
                    <a:pt x="18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9" y="24"/>
                    <a:pt x="0" y="32"/>
                    <a:pt x="0" y="3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7"/>
                    <a:pt x="9" y="447"/>
                    <a:pt x="13" y="447"/>
                  </a:cubicBezTo>
                  <a:cubicBezTo>
                    <a:pt x="21" y="446"/>
                    <a:pt x="33" y="444"/>
                    <a:pt x="45" y="441"/>
                  </a:cubicBezTo>
                  <a:cubicBezTo>
                    <a:pt x="137" y="400"/>
                    <a:pt x="187" y="276"/>
                    <a:pt x="187" y="276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756501" y="4760685"/>
              <a:ext cx="317709" cy="1281426"/>
            </a:xfrm>
            <a:custGeom>
              <a:avLst/>
              <a:gdLst>
                <a:gd name="T0" fmla="*/ 109 w 390"/>
                <a:gd name="T1" fmla="*/ 1573 h 1573"/>
                <a:gd name="T2" fmla="*/ 336 w 390"/>
                <a:gd name="T3" fmla="*/ 1573 h 1573"/>
                <a:gd name="T4" fmla="*/ 390 w 390"/>
                <a:gd name="T5" fmla="*/ 0 h 1573"/>
                <a:gd name="T6" fmla="*/ 0 w 390"/>
                <a:gd name="T7" fmla="*/ 0 h 1573"/>
                <a:gd name="T8" fmla="*/ 109 w 390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573">
                  <a:moveTo>
                    <a:pt x="109" y="1573"/>
                  </a:moveTo>
                  <a:lnTo>
                    <a:pt x="336" y="1573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109" y="1573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485226" y="4760685"/>
              <a:ext cx="319338" cy="1281426"/>
            </a:xfrm>
            <a:custGeom>
              <a:avLst/>
              <a:gdLst>
                <a:gd name="T0" fmla="*/ 283 w 392"/>
                <a:gd name="T1" fmla="*/ 1573 h 1573"/>
                <a:gd name="T2" fmla="*/ 56 w 392"/>
                <a:gd name="T3" fmla="*/ 1573 h 1573"/>
                <a:gd name="T4" fmla="*/ 0 w 392"/>
                <a:gd name="T5" fmla="*/ 0 h 1573"/>
                <a:gd name="T6" fmla="*/ 392 w 392"/>
                <a:gd name="T7" fmla="*/ 0 h 1573"/>
                <a:gd name="T8" fmla="*/ 283 w 392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573">
                  <a:moveTo>
                    <a:pt x="283" y="1573"/>
                  </a:moveTo>
                  <a:lnTo>
                    <a:pt x="56" y="1573"/>
                  </a:lnTo>
                  <a:lnTo>
                    <a:pt x="0" y="0"/>
                  </a:lnTo>
                  <a:lnTo>
                    <a:pt x="392" y="0"/>
                  </a:lnTo>
                  <a:lnTo>
                    <a:pt x="283" y="1573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457529" y="3743202"/>
              <a:ext cx="634603" cy="618311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94588" y="3669884"/>
              <a:ext cx="160484" cy="92869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677481" y="3743202"/>
              <a:ext cx="194699" cy="1017484"/>
            </a:xfrm>
            <a:custGeom>
              <a:avLst/>
              <a:gdLst>
                <a:gd name="T0" fmla="*/ 0 w 239"/>
                <a:gd name="T1" fmla="*/ 1145 h 1249"/>
                <a:gd name="T2" fmla="*/ 121 w 239"/>
                <a:gd name="T3" fmla="*/ 1249 h 1249"/>
                <a:gd name="T4" fmla="*/ 239 w 239"/>
                <a:gd name="T5" fmla="*/ 1145 h 1249"/>
                <a:gd name="T6" fmla="*/ 154 w 239"/>
                <a:gd name="T7" fmla="*/ 0 h 1249"/>
                <a:gd name="T8" fmla="*/ 85 w 239"/>
                <a:gd name="T9" fmla="*/ 0 h 1249"/>
                <a:gd name="T10" fmla="*/ 0 w 239"/>
                <a:gd name="T11" fmla="*/ 114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249">
                  <a:moveTo>
                    <a:pt x="0" y="1145"/>
                  </a:moveTo>
                  <a:lnTo>
                    <a:pt x="121" y="1249"/>
                  </a:lnTo>
                  <a:lnTo>
                    <a:pt x="239" y="1145"/>
                  </a:lnTo>
                  <a:lnTo>
                    <a:pt x="154" y="0"/>
                  </a:lnTo>
                  <a:lnTo>
                    <a:pt x="85" y="0"/>
                  </a:lnTo>
                  <a:lnTo>
                    <a:pt x="0" y="114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825745" y="3669884"/>
              <a:ext cx="183294" cy="125454"/>
            </a:xfrm>
            <a:custGeom>
              <a:avLst/>
              <a:gdLst>
                <a:gd name="T0" fmla="*/ 50 w 225"/>
                <a:gd name="T1" fmla="*/ 154 h 154"/>
                <a:gd name="T2" fmla="*/ 225 w 225"/>
                <a:gd name="T3" fmla="*/ 90 h 154"/>
                <a:gd name="T4" fmla="*/ 225 w 225"/>
                <a:gd name="T5" fmla="*/ 0 h 154"/>
                <a:gd name="T6" fmla="*/ 0 w 225"/>
                <a:gd name="T7" fmla="*/ 0 h 154"/>
                <a:gd name="T8" fmla="*/ 50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50" y="154"/>
                  </a:moveTo>
                  <a:lnTo>
                    <a:pt x="225" y="90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50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540622" y="3669884"/>
              <a:ext cx="183294" cy="125454"/>
            </a:xfrm>
            <a:custGeom>
              <a:avLst/>
              <a:gdLst>
                <a:gd name="T0" fmla="*/ 175 w 225"/>
                <a:gd name="T1" fmla="*/ 154 h 154"/>
                <a:gd name="T2" fmla="*/ 0 w 225"/>
                <a:gd name="T3" fmla="*/ 90 h 154"/>
                <a:gd name="T4" fmla="*/ 0 w 225"/>
                <a:gd name="T5" fmla="*/ 0 h 154"/>
                <a:gd name="T6" fmla="*/ 225 w 225"/>
                <a:gd name="T7" fmla="*/ 0 h 154"/>
                <a:gd name="T8" fmla="*/ 175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175" y="154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175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99702" y="3743202"/>
              <a:ext cx="382880" cy="1152714"/>
            </a:xfrm>
            <a:custGeom>
              <a:avLst/>
              <a:gdLst>
                <a:gd name="T0" fmla="*/ 126 w 199"/>
                <a:gd name="T1" fmla="*/ 590 h 598"/>
                <a:gd name="T2" fmla="*/ 40 w 199"/>
                <a:gd name="T3" fmla="*/ 598 h 598"/>
                <a:gd name="T4" fmla="*/ 117 w 199"/>
                <a:gd name="T5" fmla="*/ 0 h 598"/>
                <a:gd name="T6" fmla="*/ 199 w 199"/>
                <a:gd name="T7" fmla="*/ 21 h 598"/>
                <a:gd name="T8" fmla="*/ 126 w 199"/>
                <a:gd name="T9" fmla="*/ 59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598">
                  <a:moveTo>
                    <a:pt x="126" y="590"/>
                  </a:moveTo>
                  <a:cubicBezTo>
                    <a:pt x="98" y="593"/>
                    <a:pt x="69" y="596"/>
                    <a:pt x="40" y="598"/>
                  </a:cubicBezTo>
                  <a:cubicBezTo>
                    <a:pt x="0" y="397"/>
                    <a:pt x="27" y="192"/>
                    <a:pt x="117" y="0"/>
                  </a:cubicBezTo>
                  <a:cubicBezTo>
                    <a:pt x="144" y="7"/>
                    <a:pt x="172" y="14"/>
                    <a:pt x="199" y="21"/>
                  </a:cubicBezTo>
                  <a:cubicBezTo>
                    <a:pt x="113" y="204"/>
                    <a:pt x="88" y="398"/>
                    <a:pt x="126" y="590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078722" y="4880437"/>
              <a:ext cx="223211" cy="163742"/>
            </a:xfrm>
            <a:custGeom>
              <a:avLst/>
              <a:gdLst>
                <a:gd name="T0" fmla="*/ 97 w 116"/>
                <a:gd name="T1" fmla="*/ 10 h 85"/>
                <a:gd name="T2" fmla="*/ 86 w 116"/>
                <a:gd name="T3" fmla="*/ 5 h 85"/>
                <a:gd name="T4" fmla="*/ 84 w 116"/>
                <a:gd name="T5" fmla="*/ 0 h 85"/>
                <a:gd name="T6" fmla="*/ 1 w 116"/>
                <a:gd name="T7" fmla="*/ 8 h 85"/>
                <a:gd name="T8" fmla="*/ 1 w 116"/>
                <a:gd name="T9" fmla="*/ 30 h 85"/>
                <a:gd name="T10" fmla="*/ 54 w 116"/>
                <a:gd name="T11" fmla="*/ 83 h 85"/>
                <a:gd name="T12" fmla="*/ 91 w 116"/>
                <a:gd name="T13" fmla="*/ 32 h 85"/>
                <a:gd name="T14" fmla="*/ 112 w 116"/>
                <a:gd name="T15" fmla="*/ 31 h 85"/>
                <a:gd name="T16" fmla="*/ 97 w 116"/>
                <a:gd name="T17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5">
                  <a:moveTo>
                    <a:pt x="97" y="10"/>
                  </a:moveTo>
                  <a:cubicBezTo>
                    <a:pt x="93" y="8"/>
                    <a:pt x="90" y="6"/>
                    <a:pt x="86" y="5"/>
                  </a:cubicBezTo>
                  <a:cubicBezTo>
                    <a:pt x="85" y="3"/>
                    <a:pt x="84" y="2"/>
                    <a:pt x="84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5"/>
                    <a:pt x="0" y="22"/>
                    <a:pt x="1" y="30"/>
                  </a:cubicBezTo>
                  <a:cubicBezTo>
                    <a:pt x="5" y="62"/>
                    <a:pt x="29" y="85"/>
                    <a:pt x="54" y="83"/>
                  </a:cubicBezTo>
                  <a:cubicBezTo>
                    <a:pt x="76" y="82"/>
                    <a:pt x="91" y="60"/>
                    <a:pt x="91" y="32"/>
                  </a:cubicBezTo>
                  <a:cubicBezTo>
                    <a:pt x="100" y="35"/>
                    <a:pt x="108" y="35"/>
                    <a:pt x="112" y="31"/>
                  </a:cubicBezTo>
                  <a:cubicBezTo>
                    <a:pt x="116" y="26"/>
                    <a:pt x="110" y="17"/>
                    <a:pt x="97" y="10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745096" y="3743202"/>
              <a:ext cx="581652" cy="1191002"/>
            </a:xfrm>
            <a:custGeom>
              <a:avLst/>
              <a:gdLst>
                <a:gd name="T0" fmla="*/ 55 w 302"/>
                <a:gd name="T1" fmla="*/ 618 h 618"/>
                <a:gd name="T2" fmla="*/ 54 w 302"/>
                <a:gd name="T3" fmla="*/ 618 h 618"/>
                <a:gd name="T4" fmla="*/ 52 w 302"/>
                <a:gd name="T5" fmla="*/ 618 h 618"/>
                <a:gd name="T6" fmla="*/ 1 w 302"/>
                <a:gd name="T7" fmla="*/ 580 h 618"/>
                <a:gd name="T8" fmla="*/ 0 w 302"/>
                <a:gd name="T9" fmla="*/ 580 h 618"/>
                <a:gd name="T10" fmla="*/ 0 w 302"/>
                <a:gd name="T11" fmla="*/ 304 h 618"/>
                <a:gd name="T12" fmla="*/ 134 w 302"/>
                <a:gd name="T13" fmla="*/ 0 h 618"/>
                <a:gd name="T14" fmla="*/ 302 w 302"/>
                <a:gd name="T15" fmla="*/ 0 h 618"/>
                <a:gd name="T16" fmla="*/ 236 w 302"/>
                <a:gd name="T17" fmla="*/ 304 h 618"/>
                <a:gd name="T18" fmla="*/ 236 w 302"/>
                <a:gd name="T19" fmla="*/ 618 h 618"/>
                <a:gd name="T20" fmla="*/ 55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55" y="618"/>
                  </a:moveTo>
                  <a:cubicBezTo>
                    <a:pt x="54" y="618"/>
                    <a:pt x="54" y="618"/>
                    <a:pt x="54" y="618"/>
                  </a:cubicBezTo>
                  <a:cubicBezTo>
                    <a:pt x="54" y="618"/>
                    <a:pt x="53" y="618"/>
                    <a:pt x="52" y="618"/>
                  </a:cubicBezTo>
                  <a:cubicBezTo>
                    <a:pt x="26" y="618"/>
                    <a:pt x="4" y="602"/>
                    <a:pt x="1" y="580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236" y="304"/>
                    <a:pt x="236" y="304"/>
                    <a:pt x="236" y="304"/>
                  </a:cubicBezTo>
                  <a:cubicBezTo>
                    <a:pt x="236" y="618"/>
                    <a:pt x="236" y="618"/>
                    <a:pt x="236" y="618"/>
                  </a:cubicBezTo>
                  <a:lnTo>
                    <a:pt x="55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745096" y="3704914"/>
              <a:ext cx="402431" cy="624013"/>
            </a:xfrm>
            <a:custGeom>
              <a:avLst/>
              <a:gdLst>
                <a:gd name="T0" fmla="*/ 265 w 494"/>
                <a:gd name="T1" fmla="*/ 383 h 766"/>
                <a:gd name="T2" fmla="*/ 0 w 494"/>
                <a:gd name="T3" fmla="*/ 766 h 766"/>
                <a:gd name="T4" fmla="*/ 333 w 494"/>
                <a:gd name="T5" fmla="*/ 0 h 766"/>
                <a:gd name="T6" fmla="*/ 494 w 494"/>
                <a:gd name="T7" fmla="*/ 47 h 766"/>
                <a:gd name="T8" fmla="*/ 385 w 494"/>
                <a:gd name="T9" fmla="*/ 203 h 766"/>
                <a:gd name="T10" fmla="*/ 272 w 494"/>
                <a:gd name="T11" fmla="*/ 371 h 766"/>
                <a:gd name="T12" fmla="*/ 265 w 494"/>
                <a:gd name="T13" fmla="*/ 383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766">
                  <a:moveTo>
                    <a:pt x="265" y="383"/>
                  </a:moveTo>
                  <a:lnTo>
                    <a:pt x="0" y="766"/>
                  </a:lnTo>
                  <a:lnTo>
                    <a:pt x="333" y="0"/>
                  </a:lnTo>
                  <a:lnTo>
                    <a:pt x="494" y="47"/>
                  </a:lnTo>
                  <a:lnTo>
                    <a:pt x="385" y="203"/>
                  </a:lnTo>
                  <a:lnTo>
                    <a:pt x="272" y="371"/>
                  </a:lnTo>
                  <a:lnTo>
                    <a:pt x="265" y="383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222913" y="3743202"/>
              <a:ext cx="581652" cy="1191002"/>
            </a:xfrm>
            <a:custGeom>
              <a:avLst/>
              <a:gdLst>
                <a:gd name="T0" fmla="*/ 248 w 302"/>
                <a:gd name="T1" fmla="*/ 618 h 618"/>
                <a:gd name="T2" fmla="*/ 248 w 302"/>
                <a:gd name="T3" fmla="*/ 618 h 618"/>
                <a:gd name="T4" fmla="*/ 250 w 302"/>
                <a:gd name="T5" fmla="*/ 618 h 618"/>
                <a:gd name="T6" fmla="*/ 301 w 302"/>
                <a:gd name="T7" fmla="*/ 580 h 618"/>
                <a:gd name="T8" fmla="*/ 302 w 302"/>
                <a:gd name="T9" fmla="*/ 580 h 618"/>
                <a:gd name="T10" fmla="*/ 302 w 302"/>
                <a:gd name="T11" fmla="*/ 304 h 618"/>
                <a:gd name="T12" fmla="*/ 168 w 302"/>
                <a:gd name="T13" fmla="*/ 0 h 618"/>
                <a:gd name="T14" fmla="*/ 0 w 302"/>
                <a:gd name="T15" fmla="*/ 0 h 618"/>
                <a:gd name="T16" fmla="*/ 66 w 302"/>
                <a:gd name="T17" fmla="*/ 304 h 618"/>
                <a:gd name="T18" fmla="*/ 66 w 302"/>
                <a:gd name="T19" fmla="*/ 618 h 618"/>
                <a:gd name="T20" fmla="*/ 248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248" y="618"/>
                  </a:moveTo>
                  <a:cubicBezTo>
                    <a:pt x="248" y="618"/>
                    <a:pt x="248" y="618"/>
                    <a:pt x="248" y="618"/>
                  </a:cubicBezTo>
                  <a:cubicBezTo>
                    <a:pt x="249" y="618"/>
                    <a:pt x="249" y="618"/>
                    <a:pt x="250" y="618"/>
                  </a:cubicBezTo>
                  <a:cubicBezTo>
                    <a:pt x="276" y="618"/>
                    <a:pt x="298" y="602"/>
                    <a:pt x="301" y="580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2" y="304"/>
                    <a:pt x="302" y="304"/>
                    <a:pt x="302" y="30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6" y="618"/>
                    <a:pt x="66" y="618"/>
                    <a:pt x="66" y="618"/>
                  </a:cubicBezTo>
                  <a:lnTo>
                    <a:pt x="248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02133" y="3704914"/>
              <a:ext cx="402431" cy="624013"/>
            </a:xfrm>
            <a:custGeom>
              <a:avLst/>
              <a:gdLst>
                <a:gd name="T0" fmla="*/ 0 w 494"/>
                <a:gd name="T1" fmla="*/ 47 h 766"/>
                <a:gd name="T2" fmla="*/ 161 w 494"/>
                <a:gd name="T3" fmla="*/ 0 h 766"/>
                <a:gd name="T4" fmla="*/ 494 w 494"/>
                <a:gd name="T5" fmla="*/ 766 h 766"/>
                <a:gd name="T6" fmla="*/ 109 w 494"/>
                <a:gd name="T7" fmla="*/ 203 h 766"/>
                <a:gd name="T8" fmla="*/ 0 w 494"/>
                <a:gd name="T9" fmla="*/ 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766">
                  <a:moveTo>
                    <a:pt x="0" y="47"/>
                  </a:moveTo>
                  <a:lnTo>
                    <a:pt x="161" y="0"/>
                  </a:lnTo>
                  <a:lnTo>
                    <a:pt x="494" y="766"/>
                  </a:lnTo>
                  <a:lnTo>
                    <a:pt x="109" y="20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13338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3 w 31"/>
                <a:gd name="T3" fmla="*/ 7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4" y="7"/>
                    <a:pt x="23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3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74410" y="3188433"/>
              <a:ext cx="60283" cy="59469"/>
            </a:xfrm>
            <a:custGeom>
              <a:avLst/>
              <a:gdLst>
                <a:gd name="T0" fmla="*/ 24 w 31"/>
                <a:gd name="T1" fmla="*/ 24 h 31"/>
                <a:gd name="T2" fmla="*/ 7 w 31"/>
                <a:gd name="T3" fmla="*/ 7 h 31"/>
                <a:gd name="T4" fmla="*/ 0 w 31"/>
                <a:gd name="T5" fmla="*/ 9 h 31"/>
                <a:gd name="T6" fmla="*/ 14 w 31"/>
                <a:gd name="T7" fmla="*/ 0 h 31"/>
                <a:gd name="T8" fmla="*/ 31 w 31"/>
                <a:gd name="T9" fmla="*/ 17 h 31"/>
                <a:gd name="T10" fmla="*/ 22 w 31"/>
                <a:gd name="T11" fmla="*/ 31 h 31"/>
                <a:gd name="T12" fmla="*/ 24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4" y="24"/>
                  </a:moveTo>
                  <a:cubicBezTo>
                    <a:pt x="24" y="15"/>
                    <a:pt x="16" y="7"/>
                    <a:pt x="7" y="7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2" y="4"/>
                    <a:pt x="8" y="0"/>
                    <a:pt x="14" y="0"/>
                  </a:cubicBezTo>
                  <a:cubicBezTo>
                    <a:pt x="23" y="0"/>
                    <a:pt x="31" y="8"/>
                    <a:pt x="31" y="17"/>
                  </a:cubicBezTo>
                  <a:cubicBezTo>
                    <a:pt x="31" y="23"/>
                    <a:pt x="27" y="29"/>
                    <a:pt x="22" y="31"/>
                  </a:cubicBezTo>
                  <a:cubicBezTo>
                    <a:pt x="23" y="29"/>
                    <a:pt x="24" y="27"/>
                    <a:pt x="24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306006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4 w 31"/>
                <a:gd name="T3" fmla="*/ 7 h 31"/>
                <a:gd name="T4" fmla="*/ 31 w 31"/>
                <a:gd name="T5" fmla="*/ 9 h 31"/>
                <a:gd name="T6" fmla="*/ 17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5" y="7"/>
                    <a:pt x="24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4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327187" y="2525317"/>
              <a:ext cx="886326" cy="639491"/>
            </a:xfrm>
            <a:custGeom>
              <a:avLst/>
              <a:gdLst>
                <a:gd name="T0" fmla="*/ 455 w 460"/>
                <a:gd name="T1" fmla="*/ 140 h 332"/>
                <a:gd name="T2" fmla="*/ 117 w 460"/>
                <a:gd name="T3" fmla="*/ 23 h 332"/>
                <a:gd name="T4" fmla="*/ 131 w 460"/>
                <a:gd name="T5" fmla="*/ 1 h 332"/>
                <a:gd name="T6" fmla="*/ 63 w 460"/>
                <a:gd name="T7" fmla="*/ 45 h 332"/>
                <a:gd name="T8" fmla="*/ 53 w 460"/>
                <a:gd name="T9" fmla="*/ 54 h 332"/>
                <a:gd name="T10" fmla="*/ 52 w 460"/>
                <a:gd name="T11" fmla="*/ 55 h 332"/>
                <a:gd name="T12" fmla="*/ 52 w 460"/>
                <a:gd name="T13" fmla="*/ 55 h 332"/>
                <a:gd name="T14" fmla="*/ 35 w 460"/>
                <a:gd name="T15" fmla="*/ 113 h 332"/>
                <a:gd name="T16" fmla="*/ 29 w 460"/>
                <a:gd name="T17" fmla="*/ 314 h 332"/>
                <a:gd name="T18" fmla="*/ 29 w 460"/>
                <a:gd name="T19" fmla="*/ 315 h 332"/>
                <a:gd name="T20" fmla="*/ 32 w 460"/>
                <a:gd name="T21" fmla="*/ 324 h 332"/>
                <a:gd name="T22" fmla="*/ 40 w 460"/>
                <a:gd name="T23" fmla="*/ 311 h 332"/>
                <a:gd name="T24" fmla="*/ 47 w 460"/>
                <a:gd name="T25" fmla="*/ 264 h 332"/>
                <a:gd name="T26" fmla="*/ 68 w 460"/>
                <a:gd name="T27" fmla="*/ 172 h 332"/>
                <a:gd name="T28" fmla="*/ 75 w 460"/>
                <a:gd name="T29" fmla="*/ 173 h 332"/>
                <a:gd name="T30" fmla="*/ 338 w 460"/>
                <a:gd name="T31" fmla="*/ 218 h 332"/>
                <a:gd name="T32" fmla="*/ 327 w 460"/>
                <a:gd name="T33" fmla="*/ 209 h 332"/>
                <a:gd name="T34" fmla="*/ 381 w 460"/>
                <a:gd name="T35" fmla="*/ 193 h 332"/>
                <a:gd name="T36" fmla="*/ 400 w 460"/>
                <a:gd name="T37" fmla="*/ 191 h 332"/>
                <a:gd name="T38" fmla="*/ 410 w 460"/>
                <a:gd name="T39" fmla="*/ 204 h 332"/>
                <a:gd name="T40" fmla="*/ 418 w 460"/>
                <a:gd name="T41" fmla="*/ 245 h 332"/>
                <a:gd name="T42" fmla="*/ 431 w 460"/>
                <a:gd name="T43" fmla="*/ 332 h 332"/>
                <a:gd name="T44" fmla="*/ 440 w 460"/>
                <a:gd name="T45" fmla="*/ 324 h 332"/>
                <a:gd name="T46" fmla="*/ 453 w 460"/>
                <a:gd name="T47" fmla="*/ 213 h 332"/>
                <a:gd name="T48" fmla="*/ 455 w 460"/>
                <a:gd name="T49" fmla="*/ 14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0" h="332">
                  <a:moveTo>
                    <a:pt x="455" y="140"/>
                  </a:moveTo>
                  <a:cubicBezTo>
                    <a:pt x="420" y="0"/>
                    <a:pt x="202" y="9"/>
                    <a:pt x="117" y="23"/>
                  </a:cubicBezTo>
                  <a:cubicBezTo>
                    <a:pt x="116" y="15"/>
                    <a:pt x="131" y="1"/>
                    <a:pt x="131" y="1"/>
                  </a:cubicBezTo>
                  <a:cubicBezTo>
                    <a:pt x="99" y="16"/>
                    <a:pt x="75" y="34"/>
                    <a:pt x="63" y="45"/>
                  </a:cubicBezTo>
                  <a:cubicBezTo>
                    <a:pt x="59" y="48"/>
                    <a:pt x="56" y="51"/>
                    <a:pt x="53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4" y="74"/>
                    <a:pt x="31" y="95"/>
                    <a:pt x="35" y="113"/>
                  </a:cubicBezTo>
                  <a:cubicBezTo>
                    <a:pt x="13" y="157"/>
                    <a:pt x="0" y="223"/>
                    <a:pt x="29" y="314"/>
                  </a:cubicBezTo>
                  <a:cubicBezTo>
                    <a:pt x="29" y="314"/>
                    <a:pt x="29" y="315"/>
                    <a:pt x="29" y="315"/>
                  </a:cubicBezTo>
                  <a:cubicBezTo>
                    <a:pt x="30" y="318"/>
                    <a:pt x="31" y="321"/>
                    <a:pt x="32" y="324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40" y="311"/>
                    <a:pt x="42" y="290"/>
                    <a:pt x="47" y="264"/>
                  </a:cubicBezTo>
                  <a:cubicBezTo>
                    <a:pt x="68" y="172"/>
                    <a:pt x="68" y="172"/>
                    <a:pt x="68" y="172"/>
                  </a:cubicBezTo>
                  <a:cubicBezTo>
                    <a:pt x="68" y="172"/>
                    <a:pt x="71" y="172"/>
                    <a:pt x="75" y="173"/>
                  </a:cubicBezTo>
                  <a:cubicBezTo>
                    <a:pt x="127" y="192"/>
                    <a:pt x="223" y="220"/>
                    <a:pt x="338" y="218"/>
                  </a:cubicBezTo>
                  <a:cubicBezTo>
                    <a:pt x="327" y="209"/>
                    <a:pt x="327" y="209"/>
                    <a:pt x="327" y="209"/>
                  </a:cubicBezTo>
                  <a:cubicBezTo>
                    <a:pt x="327" y="209"/>
                    <a:pt x="351" y="203"/>
                    <a:pt x="381" y="193"/>
                  </a:cubicBezTo>
                  <a:cubicBezTo>
                    <a:pt x="387" y="193"/>
                    <a:pt x="394" y="192"/>
                    <a:pt x="400" y="191"/>
                  </a:cubicBezTo>
                  <a:cubicBezTo>
                    <a:pt x="410" y="204"/>
                    <a:pt x="410" y="204"/>
                    <a:pt x="410" y="204"/>
                  </a:cubicBezTo>
                  <a:cubicBezTo>
                    <a:pt x="410" y="204"/>
                    <a:pt x="415" y="232"/>
                    <a:pt x="418" y="245"/>
                  </a:cubicBezTo>
                  <a:cubicBezTo>
                    <a:pt x="421" y="257"/>
                    <a:pt x="431" y="332"/>
                    <a:pt x="431" y="332"/>
                  </a:cubicBezTo>
                  <a:cubicBezTo>
                    <a:pt x="440" y="324"/>
                    <a:pt x="440" y="324"/>
                    <a:pt x="440" y="324"/>
                  </a:cubicBezTo>
                  <a:cubicBezTo>
                    <a:pt x="440" y="324"/>
                    <a:pt x="452" y="234"/>
                    <a:pt x="453" y="213"/>
                  </a:cubicBezTo>
                  <a:cubicBezTo>
                    <a:pt x="453" y="195"/>
                    <a:pt x="460" y="154"/>
                    <a:pt x="455" y="14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367104" y="6007082"/>
              <a:ext cx="348665" cy="125454"/>
            </a:xfrm>
            <a:custGeom>
              <a:avLst/>
              <a:gdLst>
                <a:gd name="T0" fmla="*/ 94 w 181"/>
                <a:gd name="T1" fmla="*/ 1 h 65"/>
                <a:gd name="T2" fmla="*/ 90 w 181"/>
                <a:gd name="T3" fmla="*/ 0 h 65"/>
                <a:gd name="T4" fmla="*/ 87 w 181"/>
                <a:gd name="T5" fmla="*/ 1 h 65"/>
                <a:gd name="T6" fmla="*/ 85 w 181"/>
                <a:gd name="T7" fmla="*/ 1 h 65"/>
                <a:gd name="T8" fmla="*/ 85 w 181"/>
                <a:gd name="T9" fmla="*/ 1 h 65"/>
                <a:gd name="T10" fmla="*/ 0 w 181"/>
                <a:gd name="T11" fmla="*/ 65 h 65"/>
                <a:gd name="T12" fmla="*/ 181 w 181"/>
                <a:gd name="T13" fmla="*/ 65 h 65"/>
                <a:gd name="T14" fmla="*/ 181 w 181"/>
                <a:gd name="T15" fmla="*/ 1 h 65"/>
                <a:gd name="T16" fmla="*/ 94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94" y="1"/>
                  </a:moveTo>
                  <a:cubicBezTo>
                    <a:pt x="93" y="1"/>
                    <a:pt x="92" y="0"/>
                    <a:pt x="90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37" y="3"/>
                    <a:pt x="0" y="31"/>
                    <a:pt x="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1"/>
                    <a:pt x="181" y="1"/>
                    <a:pt x="181" y="1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845297" y="6007082"/>
              <a:ext cx="348665" cy="125454"/>
            </a:xfrm>
            <a:custGeom>
              <a:avLst/>
              <a:gdLst>
                <a:gd name="T0" fmla="*/ 87 w 181"/>
                <a:gd name="T1" fmla="*/ 1 h 65"/>
                <a:gd name="T2" fmla="*/ 91 w 181"/>
                <a:gd name="T3" fmla="*/ 0 h 65"/>
                <a:gd name="T4" fmla="*/ 94 w 181"/>
                <a:gd name="T5" fmla="*/ 1 h 65"/>
                <a:gd name="T6" fmla="*/ 96 w 181"/>
                <a:gd name="T7" fmla="*/ 1 h 65"/>
                <a:gd name="T8" fmla="*/ 96 w 181"/>
                <a:gd name="T9" fmla="*/ 1 h 65"/>
                <a:gd name="T10" fmla="*/ 181 w 181"/>
                <a:gd name="T11" fmla="*/ 65 h 65"/>
                <a:gd name="T12" fmla="*/ 0 w 181"/>
                <a:gd name="T13" fmla="*/ 65 h 65"/>
                <a:gd name="T14" fmla="*/ 0 w 181"/>
                <a:gd name="T15" fmla="*/ 1 h 65"/>
                <a:gd name="T16" fmla="*/ 87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87" y="1"/>
                  </a:moveTo>
                  <a:cubicBezTo>
                    <a:pt x="88" y="1"/>
                    <a:pt x="89" y="0"/>
                    <a:pt x="91" y="0"/>
                  </a:cubicBezTo>
                  <a:cubicBezTo>
                    <a:pt x="92" y="0"/>
                    <a:pt x="93" y="1"/>
                    <a:pt x="94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44" y="3"/>
                    <a:pt x="181" y="31"/>
                    <a:pt x="18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876253" y="4575763"/>
              <a:ext cx="316080" cy="74947"/>
            </a:xfrm>
            <a:custGeom>
              <a:avLst/>
              <a:gdLst>
                <a:gd name="T0" fmla="*/ 10 w 164"/>
                <a:gd name="T1" fmla="*/ 39 h 39"/>
                <a:gd name="T2" fmla="*/ 155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5 w 164"/>
                <a:gd name="T9" fmla="*/ 0 h 39"/>
                <a:gd name="T10" fmla="*/ 10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10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10" y="39"/>
                  </a:moveTo>
                  <a:cubicBezTo>
                    <a:pt x="155" y="39"/>
                    <a:pt x="155" y="39"/>
                    <a:pt x="155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5" y="39"/>
                    <a:pt x="10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357328" y="4575763"/>
              <a:ext cx="316080" cy="74947"/>
            </a:xfrm>
            <a:custGeom>
              <a:avLst/>
              <a:gdLst>
                <a:gd name="T0" fmla="*/ 9 w 164"/>
                <a:gd name="T1" fmla="*/ 39 h 39"/>
                <a:gd name="T2" fmla="*/ 154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4 w 164"/>
                <a:gd name="T9" fmla="*/ 0 h 39"/>
                <a:gd name="T10" fmla="*/ 9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9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9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4" y="39"/>
                    <a:pt x="9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33653" y="3502069"/>
              <a:ext cx="572691" cy="153967"/>
            </a:xfrm>
            <a:custGeom>
              <a:avLst/>
              <a:gdLst>
                <a:gd name="T0" fmla="*/ 255 w 297"/>
                <a:gd name="T1" fmla="*/ 14 h 80"/>
                <a:gd name="T2" fmla="*/ 134 w 297"/>
                <a:gd name="T3" fmla="*/ 12 h 80"/>
                <a:gd name="T4" fmla="*/ 132 w 297"/>
                <a:gd name="T5" fmla="*/ 1 h 80"/>
                <a:gd name="T6" fmla="*/ 78 w 297"/>
                <a:gd name="T7" fmla="*/ 13 h 80"/>
                <a:gd name="T8" fmla="*/ 50 w 297"/>
                <a:gd name="T9" fmla="*/ 14 h 80"/>
                <a:gd name="T10" fmla="*/ 0 w 297"/>
                <a:gd name="T11" fmla="*/ 48 h 80"/>
                <a:gd name="T12" fmla="*/ 63 w 297"/>
                <a:gd name="T13" fmla="*/ 80 h 80"/>
                <a:gd name="T14" fmla="*/ 201 w 297"/>
                <a:gd name="T15" fmla="*/ 48 h 80"/>
                <a:gd name="T16" fmla="*/ 255 w 297"/>
                <a:gd name="T17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80">
                  <a:moveTo>
                    <a:pt x="255" y="14"/>
                  </a:moveTo>
                  <a:cubicBezTo>
                    <a:pt x="255" y="14"/>
                    <a:pt x="192" y="13"/>
                    <a:pt x="134" y="12"/>
                  </a:cubicBezTo>
                  <a:cubicBezTo>
                    <a:pt x="140" y="7"/>
                    <a:pt x="144" y="2"/>
                    <a:pt x="132" y="1"/>
                  </a:cubicBezTo>
                  <a:cubicBezTo>
                    <a:pt x="118" y="0"/>
                    <a:pt x="95" y="7"/>
                    <a:pt x="78" y="13"/>
                  </a:cubicBezTo>
                  <a:cubicBezTo>
                    <a:pt x="67" y="13"/>
                    <a:pt x="57" y="14"/>
                    <a:pt x="50" y="14"/>
                  </a:cubicBezTo>
                  <a:cubicBezTo>
                    <a:pt x="0" y="19"/>
                    <a:pt x="0" y="48"/>
                    <a:pt x="0" y="48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106" y="59"/>
                    <a:pt x="201" y="48"/>
                  </a:cubicBezTo>
                  <a:cubicBezTo>
                    <a:pt x="297" y="38"/>
                    <a:pt x="255" y="14"/>
                    <a:pt x="255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715769" y="3449932"/>
              <a:ext cx="181664" cy="39103"/>
            </a:xfrm>
            <a:custGeom>
              <a:avLst/>
              <a:gdLst>
                <a:gd name="T0" fmla="*/ 0 w 94"/>
                <a:gd name="T1" fmla="*/ 0 h 20"/>
                <a:gd name="T2" fmla="*/ 0 w 94"/>
                <a:gd name="T3" fmla="*/ 1 h 20"/>
                <a:gd name="T4" fmla="*/ 47 w 94"/>
                <a:gd name="T5" fmla="*/ 20 h 20"/>
                <a:gd name="T6" fmla="*/ 94 w 94"/>
                <a:gd name="T7" fmla="*/ 1 h 20"/>
                <a:gd name="T8" fmla="*/ 94 w 94"/>
                <a:gd name="T9" fmla="*/ 0 h 20"/>
                <a:gd name="T10" fmla="*/ 0 w 9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1"/>
                    <a:pt x="21" y="20"/>
                    <a:pt x="47" y="20"/>
                  </a:cubicBezTo>
                  <a:cubicBezTo>
                    <a:pt x="73" y="20"/>
                    <a:pt x="94" y="1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Freeform 101"/>
            <p:cNvSpPr>
              <a:spLocks noEditPoints="1"/>
            </p:cNvSpPr>
            <p:nvPr/>
          </p:nvSpPr>
          <p:spPr bwMode="auto">
            <a:xfrm>
              <a:off x="1385026" y="3085789"/>
              <a:ext cx="780423" cy="242762"/>
            </a:xfrm>
            <a:custGeom>
              <a:avLst/>
              <a:gdLst>
                <a:gd name="T0" fmla="*/ 401 w 405"/>
                <a:gd name="T1" fmla="*/ 7 h 126"/>
                <a:gd name="T2" fmla="*/ 369 w 405"/>
                <a:gd name="T3" fmla="*/ 7 h 126"/>
                <a:gd name="T4" fmla="*/ 253 w 405"/>
                <a:gd name="T5" fmla="*/ 14 h 126"/>
                <a:gd name="T6" fmla="*/ 202 w 405"/>
                <a:gd name="T7" fmla="*/ 19 h 126"/>
                <a:gd name="T8" fmla="*/ 152 w 405"/>
                <a:gd name="T9" fmla="*/ 14 h 126"/>
                <a:gd name="T10" fmla="*/ 36 w 405"/>
                <a:gd name="T11" fmla="*/ 7 h 126"/>
                <a:gd name="T12" fmla="*/ 4 w 405"/>
                <a:gd name="T13" fmla="*/ 7 h 126"/>
                <a:gd name="T14" fmla="*/ 4 w 405"/>
                <a:gd name="T15" fmla="*/ 35 h 126"/>
                <a:gd name="T16" fmla="*/ 13 w 405"/>
                <a:gd name="T17" fmla="*/ 42 h 126"/>
                <a:gd name="T18" fmla="*/ 24 w 405"/>
                <a:gd name="T19" fmla="*/ 84 h 126"/>
                <a:gd name="T20" fmla="*/ 40 w 405"/>
                <a:gd name="T21" fmla="*/ 109 h 126"/>
                <a:gd name="T22" fmla="*/ 63 w 405"/>
                <a:gd name="T23" fmla="*/ 121 h 126"/>
                <a:gd name="T24" fmla="*/ 133 w 405"/>
                <a:gd name="T25" fmla="*/ 116 h 126"/>
                <a:gd name="T26" fmla="*/ 174 w 405"/>
                <a:gd name="T27" fmla="*/ 60 h 126"/>
                <a:gd name="T28" fmla="*/ 198 w 405"/>
                <a:gd name="T29" fmla="*/ 36 h 126"/>
                <a:gd name="T30" fmla="*/ 201 w 405"/>
                <a:gd name="T31" fmla="*/ 36 h 126"/>
                <a:gd name="T32" fmla="*/ 206 w 405"/>
                <a:gd name="T33" fmla="*/ 36 h 126"/>
                <a:gd name="T34" fmla="*/ 231 w 405"/>
                <a:gd name="T35" fmla="*/ 60 h 126"/>
                <a:gd name="T36" fmla="*/ 272 w 405"/>
                <a:gd name="T37" fmla="*/ 116 h 126"/>
                <a:gd name="T38" fmla="*/ 342 w 405"/>
                <a:gd name="T39" fmla="*/ 121 h 126"/>
                <a:gd name="T40" fmla="*/ 365 w 405"/>
                <a:gd name="T41" fmla="*/ 109 h 126"/>
                <a:gd name="T42" fmla="*/ 381 w 405"/>
                <a:gd name="T43" fmla="*/ 84 h 126"/>
                <a:gd name="T44" fmla="*/ 391 w 405"/>
                <a:gd name="T45" fmla="*/ 42 h 126"/>
                <a:gd name="T46" fmla="*/ 401 w 405"/>
                <a:gd name="T47" fmla="*/ 35 h 126"/>
                <a:gd name="T48" fmla="*/ 401 w 405"/>
                <a:gd name="T49" fmla="*/ 7 h 126"/>
                <a:gd name="T50" fmla="*/ 162 w 405"/>
                <a:gd name="T51" fmla="*/ 61 h 126"/>
                <a:gd name="T52" fmla="*/ 126 w 405"/>
                <a:gd name="T53" fmla="*/ 111 h 126"/>
                <a:gd name="T54" fmla="*/ 58 w 405"/>
                <a:gd name="T55" fmla="*/ 112 h 126"/>
                <a:gd name="T56" fmla="*/ 26 w 405"/>
                <a:gd name="T57" fmla="*/ 28 h 126"/>
                <a:gd name="T58" fmla="*/ 89 w 405"/>
                <a:gd name="T59" fmla="*/ 15 h 126"/>
                <a:gd name="T60" fmla="*/ 148 w 405"/>
                <a:gd name="T61" fmla="*/ 22 h 126"/>
                <a:gd name="T62" fmla="*/ 162 w 405"/>
                <a:gd name="T63" fmla="*/ 61 h 126"/>
                <a:gd name="T64" fmla="*/ 347 w 405"/>
                <a:gd name="T65" fmla="*/ 112 h 126"/>
                <a:gd name="T66" fmla="*/ 279 w 405"/>
                <a:gd name="T67" fmla="*/ 111 h 126"/>
                <a:gd name="T68" fmla="*/ 243 w 405"/>
                <a:gd name="T69" fmla="*/ 61 h 126"/>
                <a:gd name="T70" fmla="*/ 257 w 405"/>
                <a:gd name="T71" fmla="*/ 22 h 126"/>
                <a:gd name="T72" fmla="*/ 316 w 405"/>
                <a:gd name="T73" fmla="*/ 15 h 126"/>
                <a:gd name="T74" fmla="*/ 379 w 405"/>
                <a:gd name="T75" fmla="*/ 28 h 126"/>
                <a:gd name="T76" fmla="*/ 347 w 405"/>
                <a:gd name="T77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5" h="126">
                  <a:moveTo>
                    <a:pt x="401" y="7"/>
                  </a:moveTo>
                  <a:cubicBezTo>
                    <a:pt x="401" y="7"/>
                    <a:pt x="378" y="7"/>
                    <a:pt x="369" y="7"/>
                  </a:cubicBezTo>
                  <a:cubicBezTo>
                    <a:pt x="360" y="8"/>
                    <a:pt x="323" y="0"/>
                    <a:pt x="253" y="14"/>
                  </a:cubicBezTo>
                  <a:cubicBezTo>
                    <a:pt x="253" y="14"/>
                    <a:pt x="231" y="19"/>
                    <a:pt x="202" y="19"/>
                  </a:cubicBezTo>
                  <a:cubicBezTo>
                    <a:pt x="174" y="19"/>
                    <a:pt x="152" y="14"/>
                    <a:pt x="152" y="14"/>
                  </a:cubicBezTo>
                  <a:cubicBezTo>
                    <a:pt x="82" y="0"/>
                    <a:pt x="45" y="8"/>
                    <a:pt x="36" y="7"/>
                  </a:cubicBezTo>
                  <a:cubicBezTo>
                    <a:pt x="27" y="7"/>
                    <a:pt x="4" y="7"/>
                    <a:pt x="4" y="7"/>
                  </a:cubicBezTo>
                  <a:cubicBezTo>
                    <a:pt x="0" y="22"/>
                    <a:pt x="3" y="34"/>
                    <a:pt x="4" y="35"/>
                  </a:cubicBezTo>
                  <a:cubicBezTo>
                    <a:pt x="5" y="36"/>
                    <a:pt x="10" y="36"/>
                    <a:pt x="13" y="42"/>
                  </a:cubicBezTo>
                  <a:cubicBezTo>
                    <a:pt x="17" y="48"/>
                    <a:pt x="18" y="64"/>
                    <a:pt x="24" y="84"/>
                  </a:cubicBezTo>
                  <a:cubicBezTo>
                    <a:pt x="27" y="93"/>
                    <a:pt x="33" y="103"/>
                    <a:pt x="40" y="109"/>
                  </a:cubicBezTo>
                  <a:cubicBezTo>
                    <a:pt x="48" y="116"/>
                    <a:pt x="57" y="120"/>
                    <a:pt x="63" y="121"/>
                  </a:cubicBezTo>
                  <a:cubicBezTo>
                    <a:pt x="75" y="124"/>
                    <a:pt x="111" y="126"/>
                    <a:pt x="133" y="116"/>
                  </a:cubicBezTo>
                  <a:cubicBezTo>
                    <a:pt x="155" y="106"/>
                    <a:pt x="165" y="83"/>
                    <a:pt x="174" y="60"/>
                  </a:cubicBezTo>
                  <a:cubicBezTo>
                    <a:pt x="182" y="37"/>
                    <a:pt x="198" y="36"/>
                    <a:pt x="198" y="36"/>
                  </a:cubicBezTo>
                  <a:cubicBezTo>
                    <a:pt x="198" y="36"/>
                    <a:pt x="199" y="36"/>
                    <a:pt x="201" y="36"/>
                  </a:cubicBezTo>
                  <a:cubicBezTo>
                    <a:pt x="205" y="36"/>
                    <a:pt x="206" y="36"/>
                    <a:pt x="206" y="36"/>
                  </a:cubicBezTo>
                  <a:cubicBezTo>
                    <a:pt x="206" y="36"/>
                    <a:pt x="223" y="37"/>
                    <a:pt x="231" y="60"/>
                  </a:cubicBezTo>
                  <a:cubicBezTo>
                    <a:pt x="239" y="83"/>
                    <a:pt x="250" y="106"/>
                    <a:pt x="272" y="116"/>
                  </a:cubicBezTo>
                  <a:cubicBezTo>
                    <a:pt x="294" y="126"/>
                    <a:pt x="330" y="124"/>
                    <a:pt x="342" y="121"/>
                  </a:cubicBezTo>
                  <a:cubicBezTo>
                    <a:pt x="348" y="120"/>
                    <a:pt x="357" y="116"/>
                    <a:pt x="365" y="109"/>
                  </a:cubicBezTo>
                  <a:cubicBezTo>
                    <a:pt x="372" y="103"/>
                    <a:pt x="378" y="93"/>
                    <a:pt x="381" y="84"/>
                  </a:cubicBezTo>
                  <a:cubicBezTo>
                    <a:pt x="387" y="64"/>
                    <a:pt x="388" y="48"/>
                    <a:pt x="391" y="42"/>
                  </a:cubicBezTo>
                  <a:cubicBezTo>
                    <a:pt x="395" y="36"/>
                    <a:pt x="400" y="36"/>
                    <a:pt x="401" y="35"/>
                  </a:cubicBezTo>
                  <a:cubicBezTo>
                    <a:pt x="402" y="34"/>
                    <a:pt x="405" y="22"/>
                    <a:pt x="401" y="7"/>
                  </a:cubicBezTo>
                  <a:moveTo>
                    <a:pt x="162" y="61"/>
                  </a:moveTo>
                  <a:cubicBezTo>
                    <a:pt x="160" y="73"/>
                    <a:pt x="151" y="102"/>
                    <a:pt x="126" y="111"/>
                  </a:cubicBezTo>
                  <a:cubicBezTo>
                    <a:pt x="87" y="123"/>
                    <a:pt x="58" y="112"/>
                    <a:pt x="58" y="112"/>
                  </a:cubicBezTo>
                  <a:cubicBezTo>
                    <a:pt x="28" y="104"/>
                    <a:pt x="20" y="41"/>
                    <a:pt x="26" y="28"/>
                  </a:cubicBezTo>
                  <a:cubicBezTo>
                    <a:pt x="32" y="15"/>
                    <a:pt x="51" y="15"/>
                    <a:pt x="89" y="15"/>
                  </a:cubicBezTo>
                  <a:cubicBezTo>
                    <a:pt x="126" y="15"/>
                    <a:pt x="148" y="22"/>
                    <a:pt x="148" y="22"/>
                  </a:cubicBezTo>
                  <a:cubicBezTo>
                    <a:pt x="167" y="28"/>
                    <a:pt x="165" y="48"/>
                    <a:pt x="162" y="61"/>
                  </a:cubicBezTo>
                  <a:moveTo>
                    <a:pt x="347" y="112"/>
                  </a:moveTo>
                  <a:cubicBezTo>
                    <a:pt x="347" y="112"/>
                    <a:pt x="318" y="123"/>
                    <a:pt x="279" y="111"/>
                  </a:cubicBezTo>
                  <a:cubicBezTo>
                    <a:pt x="254" y="102"/>
                    <a:pt x="245" y="73"/>
                    <a:pt x="243" y="61"/>
                  </a:cubicBezTo>
                  <a:cubicBezTo>
                    <a:pt x="240" y="48"/>
                    <a:pt x="238" y="28"/>
                    <a:pt x="257" y="22"/>
                  </a:cubicBezTo>
                  <a:cubicBezTo>
                    <a:pt x="257" y="22"/>
                    <a:pt x="279" y="15"/>
                    <a:pt x="316" y="15"/>
                  </a:cubicBezTo>
                  <a:cubicBezTo>
                    <a:pt x="354" y="15"/>
                    <a:pt x="373" y="15"/>
                    <a:pt x="379" y="28"/>
                  </a:cubicBezTo>
                  <a:cubicBezTo>
                    <a:pt x="385" y="41"/>
                    <a:pt x="377" y="104"/>
                    <a:pt x="347" y="112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45680" y="1859625"/>
            <a:ext cx="3450320" cy="3897715"/>
            <a:chOff x="2993937" y="1939592"/>
            <a:chExt cx="2859380" cy="419701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12673" y="1973807"/>
              <a:ext cx="2819463" cy="254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93937" y="1939592"/>
              <a:ext cx="2859380" cy="76576"/>
            </a:xfrm>
            <a:custGeom>
              <a:avLst/>
              <a:gdLst>
                <a:gd name="T0" fmla="*/ 1484 w 1484"/>
                <a:gd name="T1" fmla="*/ 20 h 40"/>
                <a:gd name="T2" fmla="*/ 1464 w 1484"/>
                <a:gd name="T3" fmla="*/ 40 h 40"/>
                <a:gd name="T4" fmla="*/ 20 w 1484"/>
                <a:gd name="T5" fmla="*/ 40 h 40"/>
                <a:gd name="T6" fmla="*/ 0 w 1484"/>
                <a:gd name="T7" fmla="*/ 20 h 40"/>
                <a:gd name="T8" fmla="*/ 0 w 1484"/>
                <a:gd name="T9" fmla="*/ 20 h 40"/>
                <a:gd name="T10" fmla="*/ 20 w 1484"/>
                <a:gd name="T11" fmla="*/ 0 h 40"/>
                <a:gd name="T12" fmla="*/ 1464 w 1484"/>
                <a:gd name="T13" fmla="*/ 0 h 40"/>
                <a:gd name="T14" fmla="*/ 1484 w 1484"/>
                <a:gd name="T1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0">
                  <a:moveTo>
                    <a:pt x="1484" y="20"/>
                  </a:moveTo>
                  <a:cubicBezTo>
                    <a:pt x="1484" y="31"/>
                    <a:pt x="1475" y="40"/>
                    <a:pt x="1464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93937" y="4482894"/>
              <a:ext cx="2859380" cy="79020"/>
            </a:xfrm>
            <a:custGeom>
              <a:avLst/>
              <a:gdLst>
                <a:gd name="T0" fmla="*/ 1484 w 1484"/>
                <a:gd name="T1" fmla="*/ 20 h 41"/>
                <a:gd name="T2" fmla="*/ 1464 w 1484"/>
                <a:gd name="T3" fmla="*/ 41 h 41"/>
                <a:gd name="T4" fmla="*/ 20 w 1484"/>
                <a:gd name="T5" fmla="*/ 41 h 41"/>
                <a:gd name="T6" fmla="*/ 0 w 1484"/>
                <a:gd name="T7" fmla="*/ 20 h 41"/>
                <a:gd name="T8" fmla="*/ 0 w 1484"/>
                <a:gd name="T9" fmla="*/ 20 h 41"/>
                <a:gd name="T10" fmla="*/ 20 w 1484"/>
                <a:gd name="T11" fmla="*/ 0 h 41"/>
                <a:gd name="T12" fmla="*/ 1464 w 1484"/>
                <a:gd name="T13" fmla="*/ 0 h 41"/>
                <a:gd name="T14" fmla="*/ 1484 w 1484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1">
                  <a:moveTo>
                    <a:pt x="1484" y="20"/>
                  </a:moveTo>
                  <a:cubicBezTo>
                    <a:pt x="1484" y="32"/>
                    <a:pt x="1475" y="41"/>
                    <a:pt x="146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85339" y="4482894"/>
              <a:ext cx="76576" cy="1653716"/>
            </a:xfrm>
            <a:custGeom>
              <a:avLst/>
              <a:gdLst>
                <a:gd name="T0" fmla="*/ 20 w 40"/>
                <a:gd name="T1" fmla="*/ 858 h 858"/>
                <a:gd name="T2" fmla="*/ 0 w 40"/>
                <a:gd name="T3" fmla="*/ 838 h 858"/>
                <a:gd name="T4" fmla="*/ 0 w 40"/>
                <a:gd name="T5" fmla="*/ 20 h 858"/>
                <a:gd name="T6" fmla="*/ 20 w 40"/>
                <a:gd name="T7" fmla="*/ 0 h 858"/>
                <a:gd name="T8" fmla="*/ 20 w 40"/>
                <a:gd name="T9" fmla="*/ 0 h 858"/>
                <a:gd name="T10" fmla="*/ 40 w 40"/>
                <a:gd name="T11" fmla="*/ 20 h 858"/>
                <a:gd name="T12" fmla="*/ 40 w 40"/>
                <a:gd name="T13" fmla="*/ 838 h 858"/>
                <a:gd name="T14" fmla="*/ 20 w 40"/>
                <a:gd name="T15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58">
                  <a:moveTo>
                    <a:pt x="20" y="858"/>
                  </a:moveTo>
                  <a:cubicBezTo>
                    <a:pt x="9" y="858"/>
                    <a:pt x="0" y="849"/>
                    <a:pt x="0" y="8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38"/>
                    <a:pt x="40" y="838"/>
                    <a:pt x="40" y="838"/>
                  </a:cubicBezTo>
                  <a:cubicBezTo>
                    <a:pt x="40" y="849"/>
                    <a:pt x="31" y="858"/>
                    <a:pt x="20" y="8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37263" y="4513850"/>
              <a:ext cx="553139" cy="1591804"/>
            </a:xfrm>
            <a:custGeom>
              <a:avLst/>
              <a:gdLst>
                <a:gd name="T0" fmla="*/ 270 w 287"/>
                <a:gd name="T1" fmla="*/ 823 h 826"/>
                <a:gd name="T2" fmla="*/ 245 w 287"/>
                <a:gd name="T3" fmla="*/ 809 h 826"/>
                <a:gd name="T4" fmla="*/ 3 w 287"/>
                <a:gd name="T5" fmla="*/ 29 h 826"/>
                <a:gd name="T6" fmla="*/ 16 w 287"/>
                <a:gd name="T7" fmla="*/ 4 h 826"/>
                <a:gd name="T8" fmla="*/ 16 w 287"/>
                <a:gd name="T9" fmla="*/ 4 h 826"/>
                <a:gd name="T10" fmla="*/ 41 w 287"/>
                <a:gd name="T11" fmla="*/ 17 h 826"/>
                <a:gd name="T12" fmla="*/ 283 w 287"/>
                <a:gd name="T13" fmla="*/ 798 h 826"/>
                <a:gd name="T14" fmla="*/ 270 w 287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826">
                  <a:moveTo>
                    <a:pt x="270" y="823"/>
                  </a:moveTo>
                  <a:cubicBezTo>
                    <a:pt x="260" y="826"/>
                    <a:pt x="248" y="820"/>
                    <a:pt x="245" y="80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7" y="0"/>
                    <a:pt x="38" y="6"/>
                    <a:pt x="41" y="17"/>
                  </a:cubicBezTo>
                  <a:cubicBezTo>
                    <a:pt x="283" y="798"/>
                    <a:pt x="283" y="798"/>
                    <a:pt x="283" y="798"/>
                  </a:cubicBezTo>
                  <a:cubicBezTo>
                    <a:pt x="287" y="808"/>
                    <a:pt x="281" y="819"/>
                    <a:pt x="270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569886" y="4513850"/>
              <a:ext cx="554769" cy="1591804"/>
            </a:xfrm>
            <a:custGeom>
              <a:avLst/>
              <a:gdLst>
                <a:gd name="T0" fmla="*/ 17 w 288"/>
                <a:gd name="T1" fmla="*/ 823 h 826"/>
                <a:gd name="T2" fmla="*/ 42 w 288"/>
                <a:gd name="T3" fmla="*/ 809 h 826"/>
                <a:gd name="T4" fmla="*/ 284 w 288"/>
                <a:gd name="T5" fmla="*/ 29 h 826"/>
                <a:gd name="T6" fmla="*/ 271 w 288"/>
                <a:gd name="T7" fmla="*/ 4 h 826"/>
                <a:gd name="T8" fmla="*/ 271 w 288"/>
                <a:gd name="T9" fmla="*/ 4 h 826"/>
                <a:gd name="T10" fmla="*/ 246 w 288"/>
                <a:gd name="T11" fmla="*/ 17 h 826"/>
                <a:gd name="T12" fmla="*/ 4 w 288"/>
                <a:gd name="T13" fmla="*/ 798 h 826"/>
                <a:gd name="T14" fmla="*/ 17 w 288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826">
                  <a:moveTo>
                    <a:pt x="17" y="823"/>
                  </a:moveTo>
                  <a:cubicBezTo>
                    <a:pt x="28" y="826"/>
                    <a:pt x="39" y="820"/>
                    <a:pt x="42" y="809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8" y="18"/>
                    <a:pt x="282" y="7"/>
                    <a:pt x="271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60" y="0"/>
                    <a:pt x="249" y="6"/>
                    <a:pt x="246" y="17"/>
                  </a:cubicBezTo>
                  <a:cubicBezTo>
                    <a:pt x="4" y="798"/>
                    <a:pt x="4" y="798"/>
                    <a:pt x="4" y="798"/>
                  </a:cubicBezTo>
                  <a:cubicBezTo>
                    <a:pt x="0" y="808"/>
                    <a:pt x="6" y="819"/>
                    <a:pt x="17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3570217" y="338316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endParaRPr lang="zh-CN" altLang="en-US" sz="2400">
                <a:solidFill>
                  <a:prstClr val="black"/>
                </a:solidFill>
                <a:latin typeface="Arial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3547945" y="2763744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endParaRPr lang="zh-CN" altLang="en-US" sz="2400">
                <a:solidFill>
                  <a:prstClr val="black"/>
                </a:solidFill>
                <a:latin typeface="Arial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3547945" y="220435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endParaRPr lang="zh-CN" altLang="en-US" sz="2400">
                <a:solidFill>
                  <a:prstClr val="black"/>
                </a:solidFill>
                <a:latin typeface="Arial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082451" y="2124030"/>
              <a:ext cx="681763" cy="408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tr-TR" sz="1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Sınav</a:t>
              </a:r>
              <a:endParaRPr lang="en-US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82450" y="3908777"/>
              <a:ext cx="792025" cy="408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tr-TR" sz="1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Zaman</a:t>
              </a:r>
              <a:endParaRPr lang="en-US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082451" y="2691213"/>
              <a:ext cx="692391" cy="408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tr-TR" sz="1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Kaygı</a:t>
              </a:r>
              <a:endParaRPr lang="en-US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3617613" y="3952030"/>
              <a:ext cx="309113" cy="316998"/>
            </a:xfrm>
            <a:custGeom>
              <a:avLst/>
              <a:gdLst>
                <a:gd name="T0" fmla="*/ 80 w 91"/>
                <a:gd name="T1" fmla="*/ 44 h 93"/>
                <a:gd name="T2" fmla="*/ 87 w 91"/>
                <a:gd name="T3" fmla="*/ 37 h 93"/>
                <a:gd name="T4" fmla="*/ 87 w 91"/>
                <a:gd name="T5" fmla="*/ 23 h 93"/>
                <a:gd name="T6" fmla="*/ 68 w 91"/>
                <a:gd name="T7" fmla="*/ 4 h 93"/>
                <a:gd name="T8" fmla="*/ 54 w 91"/>
                <a:gd name="T9" fmla="*/ 4 h 93"/>
                <a:gd name="T10" fmla="*/ 47 w 91"/>
                <a:gd name="T11" fmla="*/ 11 h 93"/>
                <a:gd name="T12" fmla="*/ 80 w 91"/>
                <a:gd name="T13" fmla="*/ 44 h 93"/>
                <a:gd name="T14" fmla="*/ 52 w 91"/>
                <a:gd name="T15" fmla="*/ 23 h 93"/>
                <a:gd name="T16" fmla="*/ 68 w 91"/>
                <a:gd name="T17" fmla="*/ 39 h 93"/>
                <a:gd name="T18" fmla="*/ 77 w 91"/>
                <a:gd name="T19" fmla="*/ 48 h 93"/>
                <a:gd name="T20" fmla="*/ 43 w 91"/>
                <a:gd name="T21" fmla="*/ 81 h 93"/>
                <a:gd name="T22" fmla="*/ 34 w 91"/>
                <a:gd name="T23" fmla="*/ 73 h 93"/>
                <a:gd name="T24" fmla="*/ 19 w 91"/>
                <a:gd name="T25" fmla="*/ 59 h 93"/>
                <a:gd name="T26" fmla="*/ 41 w 91"/>
                <a:gd name="T27" fmla="*/ 37 h 93"/>
                <a:gd name="T28" fmla="*/ 39 w 91"/>
                <a:gd name="T29" fmla="*/ 34 h 93"/>
                <a:gd name="T30" fmla="*/ 16 w 91"/>
                <a:gd name="T31" fmla="*/ 57 h 93"/>
                <a:gd name="T32" fmla="*/ 10 w 91"/>
                <a:gd name="T33" fmla="*/ 48 h 93"/>
                <a:gd name="T34" fmla="*/ 43 w 91"/>
                <a:gd name="T35" fmla="*/ 14 h 93"/>
                <a:gd name="T36" fmla="*/ 52 w 91"/>
                <a:gd name="T37" fmla="*/ 23 h 93"/>
                <a:gd name="T38" fmla="*/ 4 w 91"/>
                <a:gd name="T39" fmla="*/ 69 h 93"/>
                <a:gd name="T40" fmla="*/ 0 w 91"/>
                <a:gd name="T41" fmla="*/ 86 h 93"/>
                <a:gd name="T42" fmla="*/ 6 w 91"/>
                <a:gd name="T43" fmla="*/ 93 h 93"/>
                <a:gd name="T44" fmla="*/ 24 w 91"/>
                <a:gd name="T45" fmla="*/ 89 h 93"/>
                <a:gd name="T46" fmla="*/ 4 w 91"/>
                <a:gd name="T4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3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endParaRPr lang="zh-CN" altLang="en-US" sz="2400">
                <a:solidFill>
                  <a:prstClr val="black"/>
                </a:solidFill>
                <a:latin typeface="Arial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86198" y="3307498"/>
              <a:ext cx="1242371" cy="408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tr-TR" sz="1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Motivasyon</a:t>
              </a:r>
              <a:endParaRPr lang="en-US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1" name="90 Dikdörtgen"/>
          <p:cNvSpPr/>
          <p:nvPr/>
        </p:nvSpPr>
        <p:spPr>
          <a:xfrm>
            <a:off x="0" y="1"/>
            <a:ext cx="12192000" cy="13355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tr-TR" sz="6000" b="1" kern="0" dirty="0">
                <a:solidFill>
                  <a:schemeClr val="bg1"/>
                </a:solidFill>
                <a:latin typeface="Arial"/>
                <a:sym typeface="Arial"/>
              </a:rPr>
              <a:t>TEST ÇÖZME TEKNİKLERİ</a:t>
            </a:r>
            <a:endParaRPr lang="tr-TR" sz="6000" kern="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17" y="1661578"/>
            <a:ext cx="5322627" cy="385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4010082" y="5711883"/>
            <a:ext cx="4404105" cy="3796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tr-TR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Psikolojik Danışma Servisi</a:t>
            </a:r>
          </a:p>
        </p:txBody>
      </p:sp>
    </p:spTree>
    <p:extLst>
      <p:ext uri="{BB962C8B-B14F-4D97-AF65-F5344CB8AC3E}">
        <p14:creationId xmlns:p14="http://schemas.microsoft.com/office/powerpoint/2010/main" val="168000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145207" y="1452417"/>
            <a:ext cx="6919415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2800" b="1" kern="0" dirty="0">
                <a:solidFill>
                  <a:srgbClr val="FF8361">
                    <a:lumMod val="75000"/>
                  </a:srgbClr>
                </a:solidFill>
                <a:latin typeface="Arial"/>
                <a:cs typeface="Arial"/>
                <a:sym typeface="Arial"/>
              </a:rPr>
              <a:t>Uzun Soruları Atlamayın!</a:t>
            </a:r>
            <a:endParaRPr lang="id-ID" sz="2800" b="1" kern="0" dirty="0">
              <a:solidFill>
                <a:srgbClr val="FF8361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4"/>
            <a:ext cx="6593304" cy="214449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667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Sorunun uzun olması zor olduğu anlamına gelmez. Soruyu sadece uzun olduğu için atlamayın. Bazı uzun sorular da çok kolay olabilir.</a:t>
            </a:r>
          </a:p>
          <a:p>
            <a:pPr algn="just" defTabSz="1219170">
              <a:buClr>
                <a:srgbClr val="000000"/>
              </a:buClr>
            </a:pPr>
            <a:endParaRPr lang="tr-TR" sz="2667" kern="0" dirty="0">
              <a:solidFill>
                <a:srgbClr val="FFFFFF"/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sp>
        <p:nvSpPr>
          <p:cNvPr id="30" name="29 Yuvarlatılmış Dikdörtgen"/>
          <p:cNvSpPr/>
          <p:nvPr/>
        </p:nvSpPr>
        <p:spPr>
          <a:xfrm>
            <a:off x="393713" y="1630922"/>
            <a:ext cx="4535905" cy="387929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Arial"/>
              <a:sym typeface="Arial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8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1" name="Group 70"/>
          <p:cNvGrpSpPr/>
          <p:nvPr/>
        </p:nvGrpSpPr>
        <p:grpSpPr>
          <a:xfrm>
            <a:off x="7962531" y="5248603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022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8" grpId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137697" y="1901441"/>
            <a:ext cx="5919537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2800" b="1" kern="0" dirty="0">
                <a:solidFill>
                  <a:srgbClr val="FF8361">
                    <a:lumMod val="75000"/>
                  </a:srgbClr>
                </a:solidFill>
                <a:latin typeface="Arial"/>
                <a:cs typeface="Arial"/>
                <a:sym typeface="Arial"/>
              </a:rPr>
              <a:t>Soruya Yorum Katmayın!</a:t>
            </a:r>
            <a:endParaRPr lang="id-ID" sz="2800" b="1" kern="0" dirty="0">
              <a:solidFill>
                <a:srgbClr val="FF8361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29 Yuvarlatılmış Dikdörtgen"/>
          <p:cNvSpPr/>
          <p:nvPr/>
        </p:nvSpPr>
        <p:spPr>
          <a:xfrm>
            <a:off x="464067" y="1894527"/>
            <a:ext cx="4199020" cy="364556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Arial"/>
              <a:sym typeface="Arial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8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137697" y="2579427"/>
            <a:ext cx="5759892" cy="17340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667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Soruda neyi soruyorsa ona odaklanın. Sorunun yanlış veya bu kadar kolay olamayacağını düşünüp farklı sorudan uzaklaşmayın.</a:t>
            </a:r>
          </a:p>
        </p:txBody>
      </p:sp>
      <p:grpSp>
        <p:nvGrpSpPr>
          <p:cNvPr id="11" name="Group 70"/>
          <p:cNvGrpSpPr/>
          <p:nvPr/>
        </p:nvGrpSpPr>
        <p:grpSpPr>
          <a:xfrm>
            <a:off x="7962531" y="5248603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6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4943872" y="1729144"/>
            <a:ext cx="675564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2400" b="1" kern="0" dirty="0">
                <a:solidFill>
                  <a:srgbClr val="FF8361">
                    <a:lumMod val="75000"/>
                  </a:srgbClr>
                </a:solidFill>
                <a:latin typeface="Arial"/>
                <a:cs typeface="Arial"/>
                <a:sym typeface="Arial"/>
              </a:rPr>
              <a:t>İlk İşaretlediğiniz Seçeneği Değiştirmeyin!.</a:t>
            </a:r>
            <a:endParaRPr lang="id-ID" sz="2400" b="1" kern="0" dirty="0">
              <a:solidFill>
                <a:srgbClr val="FF8361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43872" y="2372883"/>
            <a:ext cx="6059965" cy="214449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667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Kararsız kaldıktan sonra ilk işaretlediğin seçeneği </a:t>
            </a:r>
            <a:r>
              <a:rPr lang="tr-TR" sz="2667" kern="0" dirty="0">
                <a:solidFill>
                  <a:srgbClr val="FF0000"/>
                </a:solidFill>
                <a:latin typeface="Questrial" panose="020B0604020202020204" charset="-94"/>
                <a:cs typeface="Arial"/>
                <a:sym typeface="Arial"/>
              </a:rPr>
              <a:t>(eğer aklına yeni bir bilgi veya ip ucu gelmediyse) </a:t>
            </a:r>
            <a:r>
              <a:rPr lang="tr-TR" sz="2667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değiştirme. Genellikle ilk işaretlenen seçenek doğru çıkar.</a:t>
            </a:r>
            <a:endParaRPr lang="en-US" sz="2667" kern="0" dirty="0">
              <a:solidFill>
                <a:srgbClr val="FFFFFF"/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sp>
        <p:nvSpPr>
          <p:cNvPr id="30" name="29 Yuvarlatılmış Dikdörtgen"/>
          <p:cNvSpPr/>
          <p:nvPr/>
        </p:nvSpPr>
        <p:spPr>
          <a:xfrm>
            <a:off x="505328" y="1840832"/>
            <a:ext cx="4150513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Arial"/>
              <a:sym typeface="Arial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789632" y="452670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1" name="Group 70"/>
          <p:cNvGrpSpPr/>
          <p:nvPr/>
        </p:nvGrpSpPr>
        <p:grpSpPr>
          <a:xfrm>
            <a:off x="7815214" y="5471574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91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4" y="5248603"/>
            <a:ext cx="208756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id-ID" sz="2800" b="1" dirty="0">
                <a:solidFill>
                  <a:srgbClr val="666666"/>
                </a:solidFill>
                <a:latin typeface="Arial"/>
                <a:sym typeface="Arial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43873" y="1412777"/>
            <a:ext cx="6654327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3600" b="1" kern="0" dirty="0">
                <a:solidFill>
                  <a:srgbClr val="FF8361">
                    <a:lumMod val="75000"/>
                  </a:srgbClr>
                </a:solidFill>
                <a:latin typeface="Arial"/>
                <a:cs typeface="Arial"/>
                <a:sym typeface="Arial"/>
              </a:rPr>
              <a:t>Turlama Tekniğini Kullanın!</a:t>
            </a:r>
            <a:endParaRPr lang="id-ID" sz="3600" b="1" kern="0" dirty="0">
              <a:solidFill>
                <a:srgbClr val="FF8361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83455" y="2211611"/>
            <a:ext cx="5775160" cy="337579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667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Yapamadığın ve zorlandığın sorularda çok zaman kaybetme, o soruları boş bırak. Test sonunda boş bıraktığın sorulara tekrar dön. Test çözerken bir soruya takılıp, çok zaman harcarsan aynı alışkanlık sınavda da devam edecektir. Bazen, süre tutarak test çözün.</a:t>
            </a:r>
            <a:endParaRPr lang="en-US" sz="2667" b="1" kern="0" dirty="0">
              <a:solidFill>
                <a:srgbClr val="FFFFFF"/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sp>
        <p:nvSpPr>
          <p:cNvPr id="30" name="29 Yuvarlatılmış Dikdörtgen"/>
          <p:cNvSpPr/>
          <p:nvPr/>
        </p:nvSpPr>
        <p:spPr>
          <a:xfrm>
            <a:off x="505327" y="1840833"/>
            <a:ext cx="4235116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Arial"/>
              <a:sym typeface="Arial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46617" y="46934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1" name="Group 70"/>
          <p:cNvGrpSpPr/>
          <p:nvPr/>
        </p:nvGrpSpPr>
        <p:grpSpPr>
          <a:xfrm>
            <a:off x="7836711" y="5634133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6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4" y="5248603"/>
            <a:ext cx="208756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id-ID" sz="2800" b="1" dirty="0">
                <a:solidFill>
                  <a:srgbClr val="666666"/>
                </a:solidFill>
                <a:latin typeface="Arial"/>
                <a:sym typeface="Arial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22243" y="1840833"/>
            <a:ext cx="6318196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3600" b="1" kern="0" dirty="0">
                <a:solidFill>
                  <a:srgbClr val="FF8361">
                    <a:lumMod val="75000"/>
                  </a:srgbClr>
                </a:solidFill>
                <a:latin typeface="Arial"/>
                <a:cs typeface="Arial"/>
                <a:sym typeface="Arial"/>
              </a:rPr>
              <a:t>Farklı Zorluk Seviyelerinde Testler Çözün!</a:t>
            </a:r>
            <a:endParaRPr lang="id-ID" sz="3600" b="1" kern="0" dirty="0">
              <a:solidFill>
                <a:srgbClr val="FF8361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231904" y="3432721"/>
            <a:ext cx="5775160" cy="181588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8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Sürekli olarak kolay veya zor kaynaklardan çözmeyin. Sınavda kolay da, zor da sorular olacağı için farklı seviyelerde sorular çözün. </a:t>
            </a:r>
            <a:endParaRPr lang="en-US" sz="2800" b="1" kern="0" dirty="0">
              <a:solidFill>
                <a:srgbClr val="FFFFFF"/>
              </a:solidFill>
              <a:latin typeface="Signika Negative" pitchFamily="2" charset="0"/>
              <a:cs typeface="Arial"/>
              <a:sym typeface="Arial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3" y="5268686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259307" y="1840833"/>
            <a:ext cx="4708479" cy="385010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Arial"/>
              <a:sym typeface="Arial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52813" y="548681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1" name="Group 70"/>
          <p:cNvGrpSpPr/>
          <p:nvPr/>
        </p:nvGrpSpPr>
        <p:grpSpPr>
          <a:xfrm>
            <a:off x="7815214" y="5471574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8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4" y="5248603"/>
            <a:ext cx="208756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id-ID" sz="2800" b="1" dirty="0">
                <a:solidFill>
                  <a:srgbClr val="666666"/>
                </a:solidFill>
                <a:latin typeface="Arial"/>
                <a:sym typeface="Arial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75873" y="1832564"/>
            <a:ext cx="5919537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2800" b="1" kern="0" dirty="0">
                <a:solidFill>
                  <a:srgbClr val="FF8361">
                    <a:lumMod val="75000"/>
                  </a:srgbClr>
                </a:solidFill>
                <a:latin typeface="Arial"/>
                <a:cs typeface="Arial"/>
                <a:sym typeface="Arial"/>
              </a:rPr>
              <a:t>Kaleminizi  Kullanın!</a:t>
            </a:r>
            <a:endParaRPr lang="id-ID" sz="2800" b="1" kern="0" dirty="0">
              <a:solidFill>
                <a:srgbClr val="FF8361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30"/>
            <a:ext cx="5775160" cy="138499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800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İşlem gerektiren sorularda kalemini kullanın. İşlemleri aklından yapman hata yapma olasılığını artırır.</a:t>
            </a:r>
            <a:endParaRPr lang="en-US" sz="2800" b="1" kern="0" dirty="0">
              <a:solidFill>
                <a:srgbClr val="FFFFFF"/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sp>
        <p:nvSpPr>
          <p:cNvPr id="30" name="29 Yuvarlatılmış Dikdörtgen"/>
          <p:cNvSpPr/>
          <p:nvPr/>
        </p:nvSpPr>
        <p:spPr>
          <a:xfrm>
            <a:off x="505327" y="1840833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Arial"/>
              <a:sym typeface="Arial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914400" y="644691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1" name="Group 70"/>
          <p:cNvGrpSpPr/>
          <p:nvPr/>
        </p:nvGrpSpPr>
        <p:grpSpPr>
          <a:xfrm>
            <a:off x="7815214" y="5471574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27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4" y="5248603"/>
            <a:ext cx="208756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id-ID" sz="2800" b="1" dirty="0">
                <a:solidFill>
                  <a:srgbClr val="666666"/>
                </a:solidFill>
                <a:latin typeface="Questrial" panose="020B0604020202020204" charset="-94"/>
                <a:sym typeface="Arial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4791" y="1644922"/>
            <a:ext cx="5301915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2800" b="1" kern="0" dirty="0">
                <a:solidFill>
                  <a:srgbClr val="FF8361">
                    <a:lumMod val="75000"/>
                  </a:srgbClr>
                </a:solidFill>
                <a:latin typeface="Questrial" panose="020B0604020202020204" charset="-94"/>
                <a:cs typeface="Arial"/>
                <a:sym typeface="Arial"/>
              </a:rPr>
              <a:t>Farklı Kaynaklardan Çözün!</a:t>
            </a:r>
            <a:endParaRPr lang="id-ID" sz="2800" b="1" kern="0" dirty="0">
              <a:solidFill>
                <a:srgbClr val="FF8361">
                  <a:lumMod val="75000"/>
                </a:srgbClr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3" y="2228675"/>
            <a:ext cx="6220328" cy="181588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800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Böylece farklı soru tiplerinden çözmüş olursunuz. Değişik soru tiplerinden soru çözmeniz faydanıza olacaktır.</a:t>
            </a:r>
          </a:p>
          <a:p>
            <a:pPr algn="just" defTabSz="1219170">
              <a:buClr>
                <a:srgbClr val="000000"/>
              </a:buClr>
            </a:pPr>
            <a:endParaRPr lang="tr-TR" sz="2800" kern="0" dirty="0">
              <a:solidFill>
                <a:srgbClr val="FFFFFF"/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sp>
        <p:nvSpPr>
          <p:cNvPr id="30" name="29 Yuvarlatılmış Dikdörtgen"/>
          <p:cNvSpPr/>
          <p:nvPr/>
        </p:nvSpPr>
        <p:spPr>
          <a:xfrm>
            <a:off x="385011" y="1780675"/>
            <a:ext cx="5053263" cy="393432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Questrial" panose="020B0604020202020204" charset="-94"/>
              <a:sym typeface="Arial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46617" y="356659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Questrial" panose="020B0604020202020204" charset="-94"/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Questrial" panose="020B0604020202020204" charset="-94"/>
            </a:endParaRPr>
          </a:p>
        </p:txBody>
      </p:sp>
      <p:grpSp>
        <p:nvGrpSpPr>
          <p:cNvPr id="11" name="Group 70"/>
          <p:cNvGrpSpPr/>
          <p:nvPr/>
        </p:nvGrpSpPr>
        <p:grpSpPr>
          <a:xfrm>
            <a:off x="7815214" y="5471574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3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4" y="5248603"/>
            <a:ext cx="208756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id-ID" sz="2800" b="1" dirty="0">
                <a:solidFill>
                  <a:srgbClr val="666666"/>
                </a:solidFill>
                <a:latin typeface="Questrial" panose="020B0604020202020204" charset="-94"/>
                <a:sym typeface="Arial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72465" y="1917519"/>
            <a:ext cx="5919537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3600" b="1" kern="0" dirty="0">
                <a:solidFill>
                  <a:srgbClr val="FF8361">
                    <a:lumMod val="75000"/>
                  </a:srgbClr>
                </a:solidFill>
                <a:latin typeface="Questrial" panose="020B0604020202020204" charset="-94"/>
                <a:cs typeface="Arial"/>
                <a:sym typeface="Arial"/>
              </a:rPr>
              <a:t>Önce Soruyu Okuyun!</a:t>
            </a:r>
            <a:endParaRPr lang="id-ID" sz="3600" b="1" kern="0" dirty="0">
              <a:solidFill>
                <a:srgbClr val="FF8361">
                  <a:lumMod val="75000"/>
                </a:srgbClr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52" y="2700327"/>
            <a:ext cx="5079825" cy="181588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800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Paragraf ve açıklaması olan sorularda önce soruyu daha sonra paragraf ve açıklama metnini okuyun.</a:t>
            </a:r>
            <a:endParaRPr lang="en-US" sz="2800" b="1" kern="0" dirty="0">
              <a:solidFill>
                <a:srgbClr val="FFFFFF"/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3" y="5268686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Questrial" panose="020B0604020202020204" charset="-94"/>
                <a:cs typeface="Arial"/>
                <a:sym typeface="Arial"/>
              </a:endParaRPr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Questrial" panose="020B0604020202020204" charset="-94"/>
                <a:cs typeface="Arial"/>
                <a:sym typeface="Arial"/>
              </a:endParaRPr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Questrial" panose="020B0604020202020204" charset="-94"/>
                <a:cs typeface="Arial"/>
                <a:sym typeface="Arial"/>
              </a:endParaRPr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514902"/>
            <a:ext cx="5433883" cy="48449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Questrial" panose="020B0604020202020204" charset="-94"/>
              <a:sym typeface="Arial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76533" y="260649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Questrial" panose="020B0604020202020204" charset="-94"/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Questrial" panose="020B0604020202020204" charset="-94"/>
            </a:endParaRPr>
          </a:p>
        </p:txBody>
      </p:sp>
      <p:grpSp>
        <p:nvGrpSpPr>
          <p:cNvPr id="11" name="Group 70"/>
          <p:cNvGrpSpPr/>
          <p:nvPr/>
        </p:nvGrpSpPr>
        <p:grpSpPr>
          <a:xfrm>
            <a:off x="7815214" y="5471574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Questrial" panose="020B0604020202020204" charset="-94"/>
                <a:cs typeface="Arial"/>
                <a:sym typeface="Arial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Questrial" panose="020B0604020202020204" charset="-94"/>
                <a:cs typeface="Arial"/>
                <a:sym typeface="Arial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Questrial" panose="020B0604020202020204" charset="-94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78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4" y="5248603"/>
            <a:ext cx="208756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id-ID" sz="2800" b="1" dirty="0">
                <a:solidFill>
                  <a:srgbClr val="666666"/>
                </a:solidFill>
                <a:latin typeface="Questrial" panose="020B0604020202020204" charset="-94"/>
                <a:sym typeface="Arial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27029" y="1727606"/>
            <a:ext cx="6318196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3600" b="1" kern="0" dirty="0">
                <a:solidFill>
                  <a:srgbClr val="FF8361">
                    <a:lumMod val="75000"/>
                  </a:srgbClr>
                </a:solidFill>
                <a:latin typeface="Questrial" panose="020B0604020202020204" charset="-94"/>
                <a:cs typeface="Arial"/>
                <a:sym typeface="Arial"/>
              </a:rPr>
              <a:t>Kolaydan Zora Gidin!</a:t>
            </a:r>
            <a:endParaRPr lang="id-ID" sz="3600" b="1" kern="0" dirty="0">
              <a:solidFill>
                <a:srgbClr val="FF8361">
                  <a:lumMod val="75000"/>
                </a:srgbClr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800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Yeni öğrendiğiniz konularla ilgili önce kolay sorulardan test çözmeye başlayın. Öğrendikçe zor testlere geçin.</a:t>
            </a:r>
            <a:endParaRPr lang="en-US" sz="2800" b="1" kern="0" dirty="0">
              <a:solidFill>
                <a:srgbClr val="FFFFFF"/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69093" y="452670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Questrial" panose="020B0604020202020204" charset="-94"/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Questrial" panose="020B0604020202020204" charset="-94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75530" y="1703142"/>
            <a:ext cx="4684292" cy="43809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r>
              <a:rPr lang="tr-TR" sz="6000" b="1" kern="0" dirty="0">
                <a:solidFill>
                  <a:srgbClr val="666666"/>
                </a:solidFill>
                <a:latin typeface="Questrial" panose="020B0604020202020204" charset="-94"/>
                <a:sym typeface="Arial"/>
              </a:rPr>
              <a:t>Yeni Konu: </a:t>
            </a:r>
            <a:r>
              <a:rPr lang="tr-TR" sz="6000" b="1" kern="0" dirty="0">
                <a:solidFill>
                  <a:srgbClr val="313131"/>
                </a:solidFill>
                <a:latin typeface="Questrial" panose="020B0604020202020204" charset="-94"/>
                <a:sym typeface="Arial"/>
              </a:rPr>
              <a:t>Test Çözme Teknikleri</a:t>
            </a:r>
          </a:p>
        </p:txBody>
      </p:sp>
      <p:grpSp>
        <p:nvGrpSpPr>
          <p:cNvPr id="11" name="Group 70"/>
          <p:cNvGrpSpPr/>
          <p:nvPr/>
        </p:nvGrpSpPr>
        <p:grpSpPr>
          <a:xfrm>
            <a:off x="7815214" y="5364365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6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727032" y="2053996"/>
            <a:ext cx="5919537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2800" b="1" kern="0" dirty="0">
                <a:solidFill>
                  <a:srgbClr val="FF8361">
                    <a:lumMod val="75000"/>
                  </a:srgbClr>
                </a:solidFill>
                <a:latin typeface="Questrial" panose="020B0604020202020204" charset="-94"/>
                <a:cs typeface="Arial"/>
                <a:sym typeface="Arial"/>
              </a:rPr>
              <a:t>Tüm seçenekleri oku.</a:t>
            </a:r>
            <a:endParaRPr lang="id-ID" sz="2800" b="1" kern="0" dirty="0">
              <a:solidFill>
                <a:srgbClr val="FF8361">
                  <a:lumMod val="75000"/>
                </a:srgbClr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800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Tüm seçenekleri okumadan soruyu cevaplama. Bazı sorular En doğru seçeneği bulmanızı ister.</a:t>
            </a:r>
            <a:endParaRPr lang="en-US" sz="2800" b="1" kern="0" dirty="0">
              <a:solidFill>
                <a:srgbClr val="FFFFFF"/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sp>
        <p:nvSpPr>
          <p:cNvPr id="30" name="29 Yuvarlatılmış Dikdörtgen"/>
          <p:cNvSpPr/>
          <p:nvPr/>
        </p:nvSpPr>
        <p:spPr>
          <a:xfrm>
            <a:off x="505327" y="1840833"/>
            <a:ext cx="4632157" cy="351322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Questrial" panose="020B0604020202020204" charset="-94"/>
              <a:sym typeface="Arial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914400" y="452670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Questrial" panose="020B0604020202020204" charset="-94"/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Questrial" panose="020B0604020202020204" charset="-94"/>
            </a:endParaRPr>
          </a:p>
        </p:txBody>
      </p:sp>
      <p:grpSp>
        <p:nvGrpSpPr>
          <p:cNvPr id="10" name="Group 70"/>
          <p:cNvGrpSpPr/>
          <p:nvPr/>
        </p:nvGrpSpPr>
        <p:grpSpPr>
          <a:xfrm>
            <a:off x="7815214" y="5471574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Questrial" panose="020B0604020202020204" charset="-94"/>
                <a:cs typeface="Arial"/>
                <a:sym typeface="Arial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Questrial" panose="020B0604020202020204" charset="-94"/>
                <a:cs typeface="Arial"/>
                <a:sym typeface="Arial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Questrial" panose="020B0604020202020204" charset="-94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52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"/>
          <p:cNvSpPr txBox="1">
            <a:spLocks noGrp="1"/>
          </p:cNvSpPr>
          <p:nvPr>
            <p:ph type="ctrTitle"/>
          </p:nvPr>
        </p:nvSpPr>
        <p:spPr>
          <a:xfrm>
            <a:off x="2255574" y="1988840"/>
            <a:ext cx="7230789" cy="24687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tr-TR" sz="6667" dirty="0">
                <a:latin typeface="Comic Sans MS" pitchFamily="66" charset="0"/>
              </a:rPr>
              <a:t>TEST ÇÖZ AMA TEKNİĞİYLE!</a:t>
            </a:r>
            <a:endParaRPr sz="6667" dirty="0">
              <a:latin typeface="Comic Sans MS" pitchFamily="66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54" y="644691"/>
            <a:ext cx="887073" cy="8647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43267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050633" y="1534293"/>
            <a:ext cx="5919537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3600" b="1" kern="0" dirty="0">
                <a:solidFill>
                  <a:srgbClr val="FF8361">
                    <a:lumMod val="75000"/>
                  </a:srgbClr>
                </a:solidFill>
                <a:latin typeface="Arial"/>
                <a:cs typeface="Arial"/>
                <a:sym typeface="Arial"/>
              </a:rPr>
              <a:t>Çok Hızlı Okumayın!</a:t>
            </a:r>
            <a:endParaRPr lang="id-ID" sz="3600" b="1" kern="0" dirty="0">
              <a:solidFill>
                <a:srgbClr val="FF8361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39883" y="2276872"/>
            <a:ext cx="5775160" cy="425802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667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Zamanı yetiştirememe kaygısı ile soruları çok hızlı okumayın. Çok hızlı okumanız soruyu yanlış çözmenize ve tekrar okumak zorunda kalmanıza neden olabilir. Alışkın olduğunuz okuma hızınız neyse aynı şekilde okuyun. </a:t>
            </a:r>
          </a:p>
          <a:p>
            <a:pPr algn="just" defTabSz="1219170">
              <a:buClr>
                <a:srgbClr val="000000"/>
              </a:buClr>
            </a:pPr>
            <a:r>
              <a:rPr lang="tr-TR" sz="2800" kern="0" dirty="0">
                <a:solidFill>
                  <a:srgbClr val="FF8361">
                    <a:lumMod val="75000"/>
                  </a:srgbClr>
                </a:solidFill>
                <a:latin typeface="Questrial" panose="020B0604020202020204" charset="-94"/>
                <a:cs typeface="Arial"/>
                <a:sym typeface="Arial"/>
              </a:rPr>
              <a:t>Okuma hızınız yavaşsa hızlı okuma teknikleri ile okumanızı hızlandırın.</a:t>
            </a:r>
            <a:endParaRPr lang="en-US" sz="2800" b="1" kern="0" dirty="0">
              <a:solidFill>
                <a:srgbClr val="FF8361">
                  <a:lumMod val="75000"/>
                </a:srgbClr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sp>
        <p:nvSpPr>
          <p:cNvPr id="30" name="29 Yuvarlatılmış Dikdörtgen"/>
          <p:cNvSpPr/>
          <p:nvPr/>
        </p:nvSpPr>
        <p:spPr>
          <a:xfrm>
            <a:off x="393712" y="1857457"/>
            <a:ext cx="4262128" cy="350747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Arial"/>
              <a:sym typeface="Arial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911424" y="356659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1" name="Group 70"/>
          <p:cNvGrpSpPr/>
          <p:nvPr/>
        </p:nvGrpSpPr>
        <p:grpSpPr>
          <a:xfrm>
            <a:off x="2447595" y="5733257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535594" y="2053994"/>
            <a:ext cx="5919537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2800" b="1" kern="0" dirty="0">
                <a:solidFill>
                  <a:srgbClr val="FF8361">
                    <a:lumMod val="75000"/>
                  </a:srgbClr>
                </a:solidFill>
                <a:latin typeface="Arial"/>
                <a:cs typeface="Arial"/>
                <a:sym typeface="Arial"/>
              </a:rPr>
              <a:t>Mola Ver.</a:t>
            </a:r>
            <a:endParaRPr lang="id-ID" sz="2800" b="1" kern="0" dirty="0">
              <a:solidFill>
                <a:srgbClr val="FF8361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19936" y="2685511"/>
            <a:ext cx="5775160" cy="267765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800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Mola vermeden çok uzun süre çalışman verimliliğini düşürecektir.  En 45-50 dk. çalıştıktan sonra 10-15 dk. Mola vermelisin. Beyninin de dinlenmeye ihtiyacı olduğunu unutma.</a:t>
            </a:r>
            <a:endParaRPr lang="en-US" sz="2800" b="1" kern="0" dirty="0">
              <a:solidFill>
                <a:srgbClr val="FFFFFF"/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3" y="5268686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3"/>
            <a:ext cx="4632157" cy="3513223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Arial"/>
              <a:sym typeface="Arial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775529" y="452670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1" name="Group 70"/>
          <p:cNvGrpSpPr/>
          <p:nvPr/>
        </p:nvGrpSpPr>
        <p:grpSpPr>
          <a:xfrm>
            <a:off x="7815214" y="5471574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4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4" y="5248603"/>
            <a:ext cx="208756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id-ID" sz="2800" b="1" dirty="0">
                <a:solidFill>
                  <a:srgbClr val="666666"/>
                </a:solidFill>
                <a:latin typeface="Arial"/>
                <a:sym typeface="Arial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07969" y="2019337"/>
            <a:ext cx="6106492" cy="5027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2667" b="1" kern="0" dirty="0">
                <a:solidFill>
                  <a:srgbClr val="FF8361">
                    <a:lumMod val="75000"/>
                  </a:srgbClr>
                </a:solidFill>
                <a:latin typeface="Arial"/>
                <a:cs typeface="Arial"/>
                <a:sym typeface="Arial"/>
              </a:rPr>
              <a:t>Kendinize Aşırı Güvenmeyin!</a:t>
            </a:r>
            <a:endParaRPr lang="id-ID" sz="2667" b="1" kern="0" dirty="0">
              <a:solidFill>
                <a:srgbClr val="FF8361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07968" y="2758337"/>
            <a:ext cx="5164949" cy="224676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800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Kendinize</a:t>
            </a:r>
            <a:r>
              <a:rPr lang="tr-TR" sz="28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aşırı güvenmeniz de, güvenmemeniz de sakıncalıdır. Her iki durumda da motivasyon ve dikkat problemleri yaşarsınız.</a:t>
            </a:r>
            <a:endParaRPr lang="en-US" sz="2000" b="1" kern="0" dirty="0">
              <a:solidFill>
                <a:srgbClr val="FFFFFF"/>
              </a:solidFill>
              <a:latin typeface="Signika Negative" pitchFamily="2" charset="0"/>
              <a:cs typeface="Arial"/>
              <a:sym typeface="Arial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3" y="5268686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8"/>
            <a:ext cx="5030213" cy="402678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Arial"/>
              <a:sym typeface="Arial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775529" y="452670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1" name="Group 70"/>
          <p:cNvGrpSpPr/>
          <p:nvPr/>
        </p:nvGrpSpPr>
        <p:grpSpPr>
          <a:xfrm>
            <a:off x="7815214" y="5471574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52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480181" y="1891266"/>
            <a:ext cx="5301915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2800" b="1" kern="0" dirty="0">
                <a:solidFill>
                  <a:srgbClr val="FF8361">
                    <a:lumMod val="75000"/>
                  </a:srgbClr>
                </a:solidFill>
                <a:latin typeface="Arial"/>
                <a:cs typeface="Arial"/>
                <a:sym typeface="Arial"/>
              </a:rPr>
              <a:t>Öğretmenine Sor!</a:t>
            </a:r>
            <a:endParaRPr lang="id-ID" sz="2800" b="1" kern="0" dirty="0">
              <a:solidFill>
                <a:srgbClr val="FF8361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38272" y="2624452"/>
            <a:ext cx="6220328" cy="224676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800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Sınavlarda ve test çözerken yapamadığın soruları öğretmenine sormalısın. Testlerde, cevabını öğrenmediğin soru kalmamalı.</a:t>
            </a:r>
          </a:p>
          <a:p>
            <a:pPr algn="just" defTabSz="1219170">
              <a:buClr>
                <a:srgbClr val="000000"/>
              </a:buClr>
            </a:pPr>
            <a:endParaRPr lang="tr-TR" sz="2800" kern="0" dirty="0">
              <a:solidFill>
                <a:srgbClr val="FFFFFF"/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3" y="5268686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6"/>
            <a:ext cx="5053263" cy="393944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Arial"/>
              <a:sym typeface="Arial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46617" y="356659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1" name="Group 70"/>
          <p:cNvGrpSpPr/>
          <p:nvPr/>
        </p:nvGrpSpPr>
        <p:grpSpPr>
          <a:xfrm>
            <a:off x="7815214" y="5471574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70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4" y="5248603"/>
            <a:ext cx="208756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id-ID" sz="2800" b="1" dirty="0">
                <a:solidFill>
                  <a:srgbClr val="666666"/>
                </a:solidFill>
                <a:latin typeface="Questrial" panose="020B0604020202020204" charset="-94"/>
                <a:sym typeface="Arial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15947" y="1830339"/>
            <a:ext cx="617220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2800" b="1" kern="0" dirty="0">
                <a:solidFill>
                  <a:srgbClr val="FF8361">
                    <a:lumMod val="75000"/>
                  </a:srgbClr>
                </a:solidFill>
                <a:latin typeface="Questrial" panose="020B0604020202020204" charset="-94"/>
                <a:cs typeface="Arial"/>
                <a:sym typeface="Arial"/>
              </a:rPr>
              <a:t>Olumlu Düşünün, Derin Nefes Alın.</a:t>
            </a:r>
            <a:endParaRPr lang="id-ID" sz="2800" b="1" kern="0" dirty="0">
              <a:solidFill>
                <a:srgbClr val="FF8361">
                  <a:lumMod val="75000"/>
                </a:srgbClr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15948" y="2869972"/>
            <a:ext cx="5001545" cy="224676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800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Sınava başlayana kadar biraz heyecan olması normaldir. Bu süreyi olumlu düşünceler ile geçirin. Lavabo ihtiyacınız varsa gidebilirsiniz.</a:t>
            </a:r>
            <a:endParaRPr lang="en-US" sz="2800" b="1" kern="0" dirty="0">
              <a:solidFill>
                <a:srgbClr val="FFFFFF"/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3" y="5268686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Questrial" panose="020B0604020202020204" charset="-94"/>
                <a:cs typeface="Arial"/>
                <a:sym typeface="Arial"/>
              </a:endParaRPr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Questrial" panose="020B0604020202020204" charset="-94"/>
                <a:cs typeface="Arial"/>
                <a:sym typeface="Arial"/>
              </a:endParaRPr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Questrial" panose="020B0604020202020204" charset="-94"/>
                <a:cs typeface="Arial"/>
                <a:sym typeface="Arial"/>
              </a:endParaRPr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911424" y="593207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Questrial" panose="020B0604020202020204" charset="-94"/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Questrial" panose="020B0604020202020204" charset="-94"/>
            </a:endParaRPr>
          </a:p>
        </p:txBody>
      </p:sp>
      <p:grpSp>
        <p:nvGrpSpPr>
          <p:cNvPr id="14" name="13 Grup"/>
          <p:cNvGrpSpPr/>
          <p:nvPr/>
        </p:nvGrpSpPr>
        <p:grpSpPr>
          <a:xfrm>
            <a:off x="144379" y="1536637"/>
            <a:ext cx="5054816" cy="4919104"/>
            <a:chOff x="144379" y="1494777"/>
            <a:chExt cx="5054816" cy="5214547"/>
          </a:xfrm>
        </p:grpSpPr>
        <p:sp>
          <p:nvSpPr>
            <p:cNvPr id="11" name="10 Bulut Belirtme Çizgisi"/>
            <p:cNvSpPr/>
            <p:nvPr/>
          </p:nvSpPr>
          <p:spPr>
            <a:xfrm>
              <a:off x="1168618" y="1494777"/>
              <a:ext cx="4030577" cy="2410507"/>
            </a:xfrm>
            <a:prstGeom prst="cloudCallout">
              <a:avLst>
                <a:gd name="adj1" fmla="val -30482"/>
                <a:gd name="adj2" fmla="val 8448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tr-TR" sz="2000" b="1" kern="0" dirty="0">
                  <a:solidFill>
                    <a:srgbClr val="313131">
                      <a:lumMod val="85000"/>
                      <a:lumOff val="15000"/>
                    </a:srgbClr>
                  </a:solidFill>
                  <a:latin typeface="Questrial" panose="020B0604020202020204" charset="-94"/>
                  <a:sym typeface="Arial"/>
                </a:rPr>
                <a:t>Sınav önemli olabilir fakat hayatım ve geleceğim sadece bu sınava bağlı değil</a:t>
              </a:r>
              <a:r>
                <a:rPr lang="tr-TR" sz="1867" kern="0" dirty="0">
                  <a:solidFill>
                    <a:srgbClr val="313131">
                      <a:lumMod val="85000"/>
                      <a:lumOff val="15000"/>
                    </a:srgbClr>
                  </a:solidFill>
                  <a:latin typeface="Questrial" panose="020B0604020202020204" charset="-94"/>
                  <a:sym typeface="Arial"/>
                </a:rPr>
                <a:t>.</a:t>
              </a:r>
            </a:p>
          </p:txBody>
        </p:sp>
        <p:pic>
          <p:nvPicPr>
            <p:cNvPr id="13" name="12 Resim" descr="ders-çalışm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379" y="4180525"/>
              <a:ext cx="2911643" cy="2528799"/>
            </a:xfrm>
            <a:prstGeom prst="rect">
              <a:avLst/>
            </a:prstGeom>
          </p:spPr>
        </p:pic>
      </p:grpSp>
      <p:grpSp>
        <p:nvGrpSpPr>
          <p:cNvPr id="15" name="Group 70"/>
          <p:cNvGrpSpPr/>
          <p:nvPr/>
        </p:nvGrpSpPr>
        <p:grpSpPr>
          <a:xfrm>
            <a:off x="7815214" y="5471574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55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4" y="5248603"/>
            <a:ext cx="208756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id-ID" sz="2800" b="1" dirty="0">
                <a:solidFill>
                  <a:srgbClr val="666666"/>
                </a:solidFill>
                <a:latin typeface="Arial"/>
                <a:sym typeface="Arial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94685" y="1693047"/>
            <a:ext cx="6874041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2800" b="1" kern="0" dirty="0">
                <a:solidFill>
                  <a:srgbClr val="FF8361">
                    <a:lumMod val="75000"/>
                  </a:srgbClr>
                </a:solidFill>
                <a:latin typeface="Arial"/>
                <a:cs typeface="Arial"/>
                <a:sym typeface="Arial"/>
              </a:rPr>
              <a:t>Bilemediğin Soruları Boş Bırak</a:t>
            </a:r>
            <a:endParaRPr lang="id-ID" sz="2800" b="1" kern="0" dirty="0">
              <a:solidFill>
                <a:srgbClr val="FF8361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7" y="2228677"/>
            <a:ext cx="5775160" cy="181588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800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3 (4) yanlış bir doğru cevabı götürdüğü için, bilemediğin soruları boş bırak. İki seçenek arasında kaldığında birini seçebilirsin.</a:t>
            </a:r>
            <a:endParaRPr lang="en-US" sz="2800" b="1" kern="0" dirty="0">
              <a:solidFill>
                <a:srgbClr val="FFFFFF"/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3" y="5268686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Arial"/>
              <a:sym typeface="Arial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962527" y="482249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Çarpma"/>
          <p:cNvSpPr/>
          <p:nvPr/>
        </p:nvSpPr>
        <p:spPr>
          <a:xfrm>
            <a:off x="661736" y="2057401"/>
            <a:ext cx="1624264" cy="1732547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Arial"/>
              <a:sym typeface="Arial"/>
            </a:endParaRPr>
          </a:p>
        </p:txBody>
      </p:sp>
      <p:grpSp>
        <p:nvGrpSpPr>
          <p:cNvPr id="16" name="15 Grup"/>
          <p:cNvGrpSpPr/>
          <p:nvPr/>
        </p:nvGrpSpPr>
        <p:grpSpPr>
          <a:xfrm>
            <a:off x="1909012" y="2205790"/>
            <a:ext cx="3088105" cy="2626895"/>
            <a:chOff x="1909010" y="2205788"/>
            <a:chExt cx="3088105" cy="2626895"/>
          </a:xfrm>
        </p:grpSpPr>
        <p:sp>
          <p:nvSpPr>
            <p:cNvPr id="13" name="12 Çarpma"/>
            <p:cNvSpPr/>
            <p:nvPr/>
          </p:nvSpPr>
          <p:spPr>
            <a:xfrm>
              <a:off x="1909010" y="2995861"/>
              <a:ext cx="1760622" cy="1836822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tr-TR" sz="1867" kern="0">
                <a:solidFill>
                  <a:srgbClr val="666666"/>
                </a:solidFill>
                <a:latin typeface="Arial"/>
                <a:sym typeface="Arial"/>
              </a:endParaRPr>
            </a:p>
          </p:txBody>
        </p:sp>
        <p:sp>
          <p:nvSpPr>
            <p:cNvPr id="14" name="13 Çarpma"/>
            <p:cNvSpPr/>
            <p:nvPr/>
          </p:nvSpPr>
          <p:spPr>
            <a:xfrm>
              <a:off x="3609474" y="2205788"/>
              <a:ext cx="1387641" cy="1728538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tr-TR" sz="1867" kern="0">
                <a:solidFill>
                  <a:srgbClr val="666666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15" name="Group 70"/>
          <p:cNvGrpSpPr/>
          <p:nvPr/>
        </p:nvGrpSpPr>
        <p:grpSpPr>
          <a:xfrm>
            <a:off x="7815214" y="5471574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1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634789" y="2090090"/>
            <a:ext cx="6557211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2800" b="1" kern="0" dirty="0">
                <a:solidFill>
                  <a:srgbClr val="FF8361">
                    <a:lumMod val="75000"/>
                  </a:srgbClr>
                </a:solidFill>
                <a:latin typeface="Questrial" panose="020B0604020202020204" charset="-94"/>
                <a:cs typeface="Arial"/>
                <a:sym typeface="Arial"/>
              </a:rPr>
              <a:t>Kaygılandığında Nefes Egzersizi Yap</a:t>
            </a:r>
            <a:endParaRPr lang="id-ID" sz="2800" b="1" kern="0" dirty="0">
              <a:solidFill>
                <a:srgbClr val="FF8361">
                  <a:lumMod val="75000"/>
                </a:srgbClr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8"/>
            <a:ext cx="5625736" cy="296536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667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Sınavda kaygın artar ve bu durum dikkatini ve performansını olumsuz etkileyecek duruma gelirse;</a:t>
            </a:r>
          </a:p>
          <a:p>
            <a:pPr algn="just" defTabSz="1219170">
              <a:buClr>
                <a:srgbClr val="000000"/>
              </a:buClr>
            </a:pPr>
            <a:endParaRPr lang="tr-TR" sz="2667" kern="0" dirty="0">
              <a:solidFill>
                <a:srgbClr val="1F1F1F"/>
              </a:solidFill>
              <a:latin typeface="Questrial" panose="020B0604020202020204" charset="-94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tr-TR" sz="2667" b="1" kern="0" dirty="0">
                <a:solidFill>
                  <a:srgbClr val="FBAF42">
                    <a:lumMod val="75000"/>
                  </a:srgbClr>
                </a:solidFill>
                <a:latin typeface="Questrial" panose="020B0604020202020204" charset="-94"/>
                <a:cs typeface="Arial"/>
                <a:sym typeface="Arial"/>
              </a:rPr>
              <a:t>-Geriye yaslan ve 3-4 defa derin nefes al.</a:t>
            </a:r>
          </a:p>
          <a:p>
            <a:pPr algn="just" defTabSz="1219170">
              <a:buClr>
                <a:srgbClr val="000000"/>
              </a:buClr>
            </a:pPr>
            <a:r>
              <a:rPr lang="tr-TR" sz="2667" b="1" kern="0" dirty="0">
                <a:solidFill>
                  <a:srgbClr val="FBAF42">
                    <a:lumMod val="75000"/>
                  </a:srgbClr>
                </a:solidFill>
                <a:latin typeface="Questrial" panose="020B0604020202020204" charset="-94"/>
                <a:cs typeface="Arial"/>
                <a:sym typeface="Arial"/>
              </a:rPr>
              <a:t>-Olumlu iç konuşmalar yap.</a:t>
            </a:r>
            <a:endParaRPr lang="en-US" sz="2667" b="1" kern="0" dirty="0">
              <a:solidFill>
                <a:srgbClr val="FBAF42">
                  <a:lumMod val="75000"/>
                </a:srgbClr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3" y="5268686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Questrial" panose="020B0604020202020204" charset="-94"/>
                <a:cs typeface="Arial"/>
                <a:sym typeface="Arial"/>
              </a:endParaRPr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Questrial" panose="020B0604020202020204" charset="-94"/>
                <a:cs typeface="Arial"/>
                <a:sym typeface="Arial"/>
              </a:endParaRPr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Questrial" panose="020B0604020202020204" charset="-94"/>
                <a:cs typeface="Arial"/>
                <a:sym typeface="Arial"/>
              </a:endParaRPr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48917" y="1792706"/>
            <a:ext cx="5053263" cy="3513223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Questrial" panose="020B0604020202020204" charset="-94"/>
              <a:sym typeface="Arial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947211" y="468601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Questrial" panose="020B0604020202020204" charset="-94"/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Questrial" panose="020B0604020202020204" charset="-94"/>
            </a:endParaRPr>
          </a:p>
        </p:txBody>
      </p:sp>
      <p:grpSp>
        <p:nvGrpSpPr>
          <p:cNvPr id="10" name="Group 70"/>
          <p:cNvGrpSpPr/>
          <p:nvPr/>
        </p:nvGrpSpPr>
        <p:grpSpPr>
          <a:xfrm>
            <a:off x="4533533" y="5720125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89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4" y="5248603"/>
            <a:ext cx="208756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id-ID" sz="2800" b="1" dirty="0">
                <a:solidFill>
                  <a:srgbClr val="666666"/>
                </a:solidFill>
                <a:latin typeface="Questrial" panose="020B0604020202020204" charset="-94"/>
                <a:sym typeface="Arial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77218" y="1792386"/>
            <a:ext cx="6537279" cy="95410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2800" b="1" kern="0" dirty="0">
                <a:solidFill>
                  <a:srgbClr val="FF8361">
                    <a:lumMod val="75000"/>
                  </a:srgbClr>
                </a:solidFill>
                <a:latin typeface="Questrial" panose="020B0604020202020204" charset="-94"/>
                <a:cs typeface="Arial"/>
                <a:sym typeface="Arial"/>
              </a:rPr>
              <a:t>Kodlamayı Sınav Sonuna Bırakmayın.</a:t>
            </a:r>
            <a:endParaRPr lang="id-ID" sz="2800" b="1" kern="0" dirty="0">
              <a:solidFill>
                <a:srgbClr val="FF8361">
                  <a:lumMod val="75000"/>
                </a:srgbClr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08999" y="2857943"/>
            <a:ext cx="5391524" cy="224676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800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Cevapları kodlamayı sınav sonuna bırakma. Her sorudan sonra veya sayfa sayfa kodla. En ideal olanı her sayfadan sonra kodlamandır.</a:t>
            </a:r>
            <a:endParaRPr lang="en-US" sz="2800" b="1" kern="0" dirty="0">
              <a:solidFill>
                <a:srgbClr val="FFFFFF"/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3" y="5268686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Questrial" panose="020B0604020202020204" charset="-94"/>
                <a:cs typeface="Arial"/>
                <a:sym typeface="Arial"/>
              </a:endParaRPr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Questrial" panose="020B0604020202020204" charset="-94"/>
                <a:cs typeface="Arial"/>
                <a:sym typeface="Arial"/>
              </a:endParaRPr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Questrial" panose="020B0604020202020204" charset="-94"/>
                <a:cs typeface="Arial"/>
                <a:sym typeface="Arial"/>
              </a:endParaRPr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3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Questrial" panose="020B0604020202020204" charset="-94"/>
              <a:sym typeface="Arial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46617" y="644691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Questrial" panose="020B0604020202020204" charset="-94"/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Questrial" panose="020B0604020202020204" charset="-94"/>
            </a:endParaRPr>
          </a:p>
        </p:txBody>
      </p:sp>
      <p:grpSp>
        <p:nvGrpSpPr>
          <p:cNvPr id="11" name="Group 70"/>
          <p:cNvGrpSpPr/>
          <p:nvPr/>
        </p:nvGrpSpPr>
        <p:grpSpPr>
          <a:xfrm>
            <a:off x="7815214" y="5471574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4" y="5248603"/>
            <a:ext cx="208756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id-ID" sz="2800" b="1" dirty="0">
                <a:solidFill>
                  <a:srgbClr val="666666"/>
                </a:solidFill>
                <a:latin typeface="Arial"/>
                <a:sym typeface="Arial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4791" y="1644922"/>
            <a:ext cx="5301915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tr-TR" sz="2800" b="1" kern="0" dirty="0">
                <a:solidFill>
                  <a:srgbClr val="FF8361">
                    <a:lumMod val="75000"/>
                  </a:srgbClr>
                </a:solidFill>
                <a:latin typeface="Arial"/>
                <a:cs typeface="Arial"/>
                <a:sym typeface="Arial"/>
              </a:rPr>
              <a:t>Kontrol  Et.</a:t>
            </a:r>
            <a:endParaRPr lang="id-ID" sz="2800" b="1" kern="0" dirty="0">
              <a:solidFill>
                <a:srgbClr val="FF8361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3" y="2228675"/>
            <a:ext cx="5781904" cy="378622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tr-TR" sz="2667" kern="0" dirty="0">
                <a:solidFill>
                  <a:srgbClr val="FFFFFF"/>
                </a:solidFill>
                <a:latin typeface="Questrial" panose="020B0604020202020204" charset="-94"/>
                <a:cs typeface="Arial"/>
                <a:sym typeface="Arial"/>
              </a:rPr>
              <a:t>Sınav  sonunda sınav evraklarını teslim etmeden önce;</a:t>
            </a:r>
          </a:p>
          <a:p>
            <a:pPr algn="just" defTabSz="1219170">
              <a:buClr>
                <a:srgbClr val="000000"/>
              </a:buClr>
            </a:pPr>
            <a:endParaRPr lang="tr-TR" sz="2667" kern="0" dirty="0">
              <a:solidFill>
                <a:srgbClr val="1F1F1F"/>
              </a:solidFill>
              <a:latin typeface="Questrial" panose="020B0604020202020204" charset="-94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tr-TR" sz="2667" b="1" kern="0" dirty="0">
                <a:solidFill>
                  <a:srgbClr val="FBAF42">
                    <a:lumMod val="75000"/>
                  </a:srgbClr>
                </a:solidFill>
                <a:latin typeface="Questrial" panose="020B0604020202020204" charset="-94"/>
                <a:cs typeface="Arial"/>
                <a:sym typeface="Arial"/>
              </a:rPr>
              <a:t>-Kitapçık türü ve diğer kodlaman gereken bölümleri kodlayıp kodlamadığını,</a:t>
            </a:r>
          </a:p>
          <a:p>
            <a:pPr algn="just" defTabSz="1219170">
              <a:buClr>
                <a:srgbClr val="000000"/>
              </a:buClr>
            </a:pPr>
            <a:r>
              <a:rPr lang="tr-TR" sz="2667" b="1" kern="0" dirty="0">
                <a:solidFill>
                  <a:srgbClr val="FBAF42">
                    <a:lumMod val="75000"/>
                  </a:srgbClr>
                </a:solidFill>
                <a:latin typeface="Questrial" panose="020B0604020202020204" charset="-94"/>
                <a:cs typeface="Arial"/>
                <a:sym typeface="Arial"/>
              </a:rPr>
              <a:t>-Boş bıraktığın soruları,</a:t>
            </a:r>
          </a:p>
          <a:p>
            <a:pPr algn="just" defTabSz="1219170">
              <a:buClr>
                <a:srgbClr val="000000"/>
              </a:buClr>
            </a:pPr>
            <a:r>
              <a:rPr lang="tr-TR" sz="2667" b="1" kern="0" dirty="0">
                <a:solidFill>
                  <a:srgbClr val="FBAF42">
                    <a:lumMod val="75000"/>
                  </a:srgbClr>
                </a:solidFill>
                <a:latin typeface="Questrial" panose="020B0604020202020204" charset="-94"/>
                <a:cs typeface="Arial"/>
                <a:sym typeface="Arial"/>
              </a:rPr>
              <a:t>-Cevaplarını doğru şekilde kodladığını kontrol et.</a:t>
            </a:r>
            <a:endParaRPr lang="en-US" sz="2667" b="1" kern="0" dirty="0">
              <a:solidFill>
                <a:srgbClr val="FBAF42">
                  <a:lumMod val="75000"/>
                </a:srgbClr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3" y="5268686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1" y="1780675"/>
            <a:ext cx="5053263" cy="3934327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</a:pPr>
            <a:endParaRPr lang="tr-TR" sz="1867" kern="0">
              <a:solidFill>
                <a:srgbClr val="666666"/>
              </a:solidFill>
              <a:latin typeface="Arial"/>
              <a:sym typeface="Arial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46617" y="386714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1" name="Group 70"/>
          <p:cNvGrpSpPr/>
          <p:nvPr/>
        </p:nvGrpSpPr>
        <p:grpSpPr>
          <a:xfrm>
            <a:off x="4777050" y="5853351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152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"/>
          <p:cNvSpPr txBox="1">
            <a:spLocks noGrp="1"/>
          </p:cNvSpPr>
          <p:nvPr>
            <p:ph type="ctrTitle"/>
          </p:nvPr>
        </p:nvSpPr>
        <p:spPr>
          <a:xfrm>
            <a:off x="2255574" y="1988840"/>
            <a:ext cx="7230789" cy="24687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tr-TR" sz="6667" dirty="0">
                <a:latin typeface="Comic Sans MS" pitchFamily="66" charset="0"/>
              </a:rPr>
              <a:t>TEST ÇÖZ AMA TEKNİĞİYLE!</a:t>
            </a:r>
            <a:endParaRPr sz="6667" dirty="0">
              <a:latin typeface="Comic Sans MS" pitchFamily="66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54" y="644691"/>
            <a:ext cx="887073" cy="864716"/>
          </a:xfrm>
          <a:prstGeom prst="rect">
            <a:avLst/>
          </a:prstGeom>
          <a:effectLst/>
        </p:spPr>
      </p:pic>
      <p:grpSp>
        <p:nvGrpSpPr>
          <p:cNvPr id="4" name="Group 70"/>
          <p:cNvGrpSpPr/>
          <p:nvPr/>
        </p:nvGrpSpPr>
        <p:grpSpPr>
          <a:xfrm>
            <a:off x="6534158" y="5349214"/>
            <a:ext cx="868647" cy="814916"/>
            <a:chOff x="9053513" y="484188"/>
            <a:chExt cx="490538" cy="488950"/>
          </a:xfrm>
          <a:solidFill>
            <a:srgbClr val="00B050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>
                  <a:srgbClr val="000000"/>
                </a:buClr>
              </a:pPr>
              <a:endParaRPr lang="id-ID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02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6"/>
          <p:cNvSpPr txBox="1">
            <a:spLocks noGrp="1"/>
          </p:cNvSpPr>
          <p:nvPr>
            <p:ph type="title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tr-TR" dirty="0">
                <a:latin typeface="Comic Sans MS" pitchFamily="66" charset="0"/>
              </a:rPr>
              <a:t>ÖN YARGILI OLMA!</a:t>
            </a:r>
            <a:endParaRPr dirty="0">
              <a:latin typeface="Comic Sans MS" pitchFamily="66" charset="0"/>
            </a:endParaRPr>
          </a:p>
        </p:txBody>
      </p:sp>
      <p:sp>
        <p:nvSpPr>
          <p:cNvPr id="646" name="Google Shape;646;p36"/>
          <p:cNvSpPr txBox="1">
            <a:spLocks noGrp="1"/>
          </p:cNvSpPr>
          <p:nvPr>
            <p:ph type="body" idx="1"/>
          </p:nvPr>
        </p:nvSpPr>
        <p:spPr>
          <a:xfrm>
            <a:off x="815413" y="1892829"/>
            <a:ext cx="10170544" cy="374441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tr-TR" sz="2667" dirty="0"/>
              <a:t>Sorulara ön yargıyla yaklaşma!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tr-TR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2667" dirty="0"/>
              <a:t>Bunu hem pozitif hem negatif olarak düşün. Yani bir soru için bu soru kolay ya cevap A ya da bu soru zor yapamam gibi aceleci ve önyargılı düşüncelere kapılmamalısın. Her soruyu ya da şıkkı okumalısın.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tr-TR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tr-TR" sz="2667" dirty="0"/>
              <a:t>Ön yargılı ya da aceleci davranmak sana zaman kazandırmaz, aksine zaman kaybettirir.</a:t>
            </a:r>
          </a:p>
        </p:txBody>
      </p:sp>
    </p:spTree>
    <p:extLst>
      <p:ext uri="{BB962C8B-B14F-4D97-AF65-F5344CB8AC3E}">
        <p14:creationId xmlns:p14="http://schemas.microsoft.com/office/powerpoint/2010/main" val="903770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ulkedehaber.com/resimler/2/haftanin-filmleri-269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8925" y="-10248"/>
            <a:ext cx="9007523" cy="4315207"/>
          </a:xfrm>
          <a:prstGeom prst="rect">
            <a:avLst/>
          </a:prstGeom>
          <a:noFill/>
        </p:spPr>
      </p:pic>
      <p:sp>
        <p:nvSpPr>
          <p:cNvPr id="37" name="Freeform 5"/>
          <p:cNvSpPr>
            <a:spLocks/>
          </p:cNvSpPr>
          <p:nvPr/>
        </p:nvSpPr>
        <p:spPr bwMode="auto">
          <a:xfrm>
            <a:off x="3177071" y="4889735"/>
            <a:ext cx="8477251" cy="1503547"/>
          </a:xfrm>
          <a:custGeom>
            <a:avLst/>
            <a:gdLst>
              <a:gd name="T0" fmla="*/ 4120 w 4120"/>
              <a:gd name="T1" fmla="*/ 579 h 1158"/>
              <a:gd name="T2" fmla="*/ 3660 w 4120"/>
              <a:gd name="T3" fmla="*/ 0 h 1158"/>
              <a:gd name="T4" fmla="*/ 3660 w 4120"/>
              <a:gd name="T5" fmla="*/ 307 h 1158"/>
              <a:gd name="T6" fmla="*/ 0 w 4120"/>
              <a:gd name="T7" fmla="*/ 307 h 1158"/>
              <a:gd name="T8" fmla="*/ 0 w 4120"/>
              <a:gd name="T9" fmla="*/ 851 h 1158"/>
              <a:gd name="T10" fmla="*/ 3660 w 4120"/>
              <a:gd name="T11" fmla="*/ 851 h 1158"/>
              <a:gd name="T12" fmla="*/ 3660 w 4120"/>
              <a:gd name="T13" fmla="*/ 1158 h 1158"/>
              <a:gd name="T14" fmla="*/ 4120 w 4120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0" h="1158">
                <a:moveTo>
                  <a:pt x="4120" y="579"/>
                </a:moveTo>
                <a:lnTo>
                  <a:pt x="3660" y="0"/>
                </a:lnTo>
                <a:lnTo>
                  <a:pt x="3660" y="307"/>
                </a:lnTo>
                <a:lnTo>
                  <a:pt x="0" y="307"/>
                </a:lnTo>
                <a:lnTo>
                  <a:pt x="0" y="851"/>
                </a:lnTo>
                <a:lnTo>
                  <a:pt x="3660" y="851"/>
                </a:lnTo>
                <a:lnTo>
                  <a:pt x="3660" y="1158"/>
                </a:lnTo>
                <a:lnTo>
                  <a:pt x="4120" y="57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>
              <a:buClr>
                <a:srgbClr val="000000"/>
              </a:buClr>
            </a:pPr>
            <a:endParaRPr lang="id-ID" sz="2667" kern="0">
              <a:solidFill>
                <a:srgbClr val="313131"/>
              </a:solidFill>
              <a:latin typeface="Questrial" panose="020B0604020202020204" charset="-94"/>
              <a:sym typeface="Arial"/>
            </a:endParaRPr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0" y="3998795"/>
            <a:ext cx="7520472" cy="1474907"/>
          </a:xfrm>
          <a:custGeom>
            <a:avLst/>
            <a:gdLst>
              <a:gd name="T0" fmla="*/ 3655 w 3655"/>
              <a:gd name="T1" fmla="*/ 579 h 1158"/>
              <a:gd name="T2" fmla="*/ 3195 w 3655"/>
              <a:gd name="T3" fmla="*/ 0 h 1158"/>
              <a:gd name="T4" fmla="*/ 3195 w 3655"/>
              <a:gd name="T5" fmla="*/ 307 h 1158"/>
              <a:gd name="T6" fmla="*/ 0 w 3655"/>
              <a:gd name="T7" fmla="*/ 307 h 1158"/>
              <a:gd name="T8" fmla="*/ 0 w 3655"/>
              <a:gd name="T9" fmla="*/ 851 h 1158"/>
              <a:gd name="T10" fmla="*/ 3195 w 3655"/>
              <a:gd name="T11" fmla="*/ 851 h 1158"/>
              <a:gd name="T12" fmla="*/ 3195 w 3655"/>
              <a:gd name="T13" fmla="*/ 1158 h 1158"/>
              <a:gd name="T14" fmla="*/ 3655 w 3655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5" h="1158">
                <a:moveTo>
                  <a:pt x="3655" y="579"/>
                </a:moveTo>
                <a:lnTo>
                  <a:pt x="3195" y="0"/>
                </a:lnTo>
                <a:lnTo>
                  <a:pt x="3195" y="307"/>
                </a:lnTo>
                <a:lnTo>
                  <a:pt x="0" y="307"/>
                </a:lnTo>
                <a:lnTo>
                  <a:pt x="0" y="851"/>
                </a:lnTo>
                <a:lnTo>
                  <a:pt x="3195" y="851"/>
                </a:lnTo>
                <a:lnTo>
                  <a:pt x="3195" y="1158"/>
                </a:lnTo>
                <a:lnTo>
                  <a:pt x="3655" y="57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>
              <a:buClr>
                <a:srgbClr val="000000"/>
              </a:buClr>
            </a:pPr>
            <a:endParaRPr lang="id-ID" sz="2667" kern="0">
              <a:solidFill>
                <a:srgbClr val="000000"/>
              </a:solidFill>
              <a:latin typeface="Questrial" panose="020B0604020202020204" charset="-94"/>
              <a:cs typeface="Arial"/>
              <a:sym typeface="Arial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19944" y="4443861"/>
            <a:ext cx="7123565" cy="5027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tr-TR" sz="2667" b="1" dirty="0">
                <a:solidFill>
                  <a:srgbClr val="FFFFFF"/>
                </a:solidFill>
                <a:latin typeface="Questrial" panose="020B0604020202020204" charset="-94"/>
                <a:sym typeface="Arial"/>
              </a:rPr>
              <a:t>Sınavlarda Başarılar Dileriz </a:t>
            </a:r>
            <a:r>
              <a:rPr lang="tr-TR" sz="2667" b="1" dirty="0">
                <a:solidFill>
                  <a:srgbClr val="FFFFFF"/>
                </a:solidFill>
                <a:latin typeface="Questrial" panose="020B0604020202020204" charset="-94"/>
                <a:sym typeface="Wingdings" panose="05000000000000000000" pitchFamily="2" charset="2"/>
              </a:rPr>
              <a:t></a:t>
            </a:r>
            <a:endParaRPr lang="id-ID" sz="2667" b="1" dirty="0">
              <a:solidFill>
                <a:srgbClr val="FFFFFF"/>
              </a:solidFill>
              <a:latin typeface="Questrial" panose="020B0604020202020204" charset="-94"/>
              <a:sym typeface="Arial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3248983" y="5379898"/>
            <a:ext cx="5677436" cy="5027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tr-TR" sz="2667" b="1" dirty="0">
                <a:solidFill>
                  <a:srgbClr val="FCC6C7">
                    <a:lumMod val="75000"/>
                  </a:srgbClr>
                </a:solidFill>
                <a:latin typeface="Questrial" panose="020B0604020202020204" charset="-94"/>
                <a:sym typeface="Arial"/>
              </a:rPr>
              <a:t>Sunumumuz Bitmiştir.</a:t>
            </a:r>
            <a:endParaRPr lang="id-ID" sz="2667" b="1" dirty="0">
              <a:solidFill>
                <a:srgbClr val="FCC6C7">
                  <a:lumMod val="75000"/>
                </a:srgbClr>
              </a:solidFill>
              <a:latin typeface="Questrial" panose="020B0604020202020204" charset="-94"/>
              <a:sym typeface="Arial"/>
            </a:endParaRPr>
          </a:p>
        </p:txBody>
      </p:sp>
      <p:sp>
        <p:nvSpPr>
          <p:cNvPr id="14" name="8 Metin kutusu"/>
          <p:cNvSpPr txBox="1"/>
          <p:nvPr/>
        </p:nvSpPr>
        <p:spPr>
          <a:xfrm>
            <a:off x="6349496" y="1439470"/>
            <a:ext cx="3394257" cy="66697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914377">
              <a:defRPr/>
            </a:pPr>
            <a:r>
              <a:rPr lang="tr-TR" sz="1867" b="1" kern="0" dirty="0">
                <a:solidFill>
                  <a:srgbClr val="FCC6C7">
                    <a:lumMod val="75000"/>
                  </a:srgbClr>
                </a:solidFill>
                <a:latin typeface="Questrial" panose="020B0604020202020204" charset="-94"/>
                <a:cs typeface="Arial"/>
                <a:sym typeface="Arial"/>
              </a:rPr>
              <a:t>Psikolojik Danışman Ve</a:t>
            </a:r>
          </a:p>
          <a:p>
            <a:pPr algn="ctr" defTabSz="914377">
              <a:defRPr/>
            </a:pPr>
            <a:r>
              <a:rPr lang="tr-TR" sz="1867" b="1" kern="0" dirty="0">
                <a:solidFill>
                  <a:srgbClr val="FCC6C7">
                    <a:lumMod val="75000"/>
                  </a:srgbClr>
                </a:solidFill>
                <a:latin typeface="Questrial" panose="020B0604020202020204" charset="-94"/>
                <a:cs typeface="Arial"/>
                <a:sym typeface="Arial"/>
              </a:rPr>
              <a:t>Rehber Öğretmen</a:t>
            </a:r>
          </a:p>
        </p:txBody>
      </p:sp>
    </p:spTree>
    <p:extLst>
      <p:ext uri="{BB962C8B-B14F-4D97-AF65-F5344CB8AC3E}">
        <p14:creationId xmlns:p14="http://schemas.microsoft.com/office/powerpoint/2010/main" val="15305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7"/>
          <p:cNvSpPr txBox="1">
            <a:spLocks noGrp="1"/>
          </p:cNvSpPr>
          <p:nvPr>
            <p:ph type="title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tr-TR" dirty="0">
                <a:latin typeface="Comic Sans MS" pitchFamily="66" charset="0"/>
              </a:rPr>
              <a:t>KALEM KULLAN!</a:t>
            </a:r>
            <a:endParaRPr dirty="0">
              <a:latin typeface="Comic Sans MS" pitchFamily="66" charset="0"/>
            </a:endParaRPr>
          </a:p>
        </p:txBody>
      </p:sp>
      <p:sp>
        <p:nvSpPr>
          <p:cNvPr id="658" name="Google Shape;658;p37"/>
          <p:cNvSpPr txBox="1">
            <a:spLocks noGrp="1"/>
          </p:cNvSpPr>
          <p:nvPr>
            <p:ph type="subTitle" idx="7"/>
          </p:nvPr>
        </p:nvSpPr>
        <p:spPr>
          <a:xfrm flipH="1">
            <a:off x="1583499" y="2276872"/>
            <a:ext cx="9121013" cy="374441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r>
              <a:rPr lang="tr-TR" sz="2667" dirty="0"/>
              <a:t>Hem sözel hem sayısal soruları çözerken kalem kullanmak önemlidir!</a:t>
            </a:r>
          </a:p>
          <a:p>
            <a:pPr marL="0" indent="0"/>
            <a:endParaRPr lang="tr-TR" sz="2000" dirty="0"/>
          </a:p>
          <a:p>
            <a:pPr marL="0" indent="0"/>
            <a:r>
              <a:rPr lang="tr-TR" sz="2667" dirty="0"/>
              <a:t>Sözel soruları çözerken önemli kelimelerin, soru kökünün altını çizmek onlara vereceğimiz dikkati arttırır.</a:t>
            </a:r>
          </a:p>
          <a:p>
            <a:pPr marL="0" indent="0"/>
            <a:endParaRPr lang="tr-TR" sz="2000" dirty="0"/>
          </a:p>
          <a:p>
            <a:pPr marL="0" indent="0"/>
            <a:r>
              <a:rPr lang="tr-TR" sz="2667" dirty="0"/>
              <a:t>Sayısal sorularda ise işlemleri zihinden yapmak yerine kalem kullanarak yapmak işlem hatası yapma ihtimalimizi en aza indirecektir.</a:t>
            </a:r>
            <a:endParaRPr sz="2667" dirty="0"/>
          </a:p>
        </p:txBody>
      </p:sp>
    </p:spTree>
    <p:extLst>
      <p:ext uri="{BB962C8B-B14F-4D97-AF65-F5344CB8AC3E}">
        <p14:creationId xmlns:p14="http://schemas.microsoft.com/office/powerpoint/2010/main" val="377149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8"/>
          <p:cNvSpPr txBox="1">
            <a:spLocks noGrp="1"/>
          </p:cNvSpPr>
          <p:nvPr>
            <p:ph type="ctrTitle"/>
          </p:nvPr>
        </p:nvSpPr>
        <p:spPr>
          <a:xfrm>
            <a:off x="5711957" y="2228944"/>
            <a:ext cx="4320480" cy="160084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algn="ctr"/>
            <a:r>
              <a:rPr lang="tr-TR" sz="4267" dirty="0">
                <a:latin typeface="Comic Sans MS" pitchFamily="66" charset="0"/>
              </a:rPr>
              <a:t>ÖNCE SORU KÖKÜ</a:t>
            </a:r>
            <a:endParaRPr sz="4267" dirty="0">
              <a:latin typeface="Comic Sans MS" pitchFamily="66" charset="0"/>
            </a:endParaRPr>
          </a:p>
        </p:txBody>
      </p:sp>
      <p:sp>
        <p:nvSpPr>
          <p:cNvPr id="669" name="Google Shape;669;p38"/>
          <p:cNvSpPr txBox="1">
            <a:spLocks noGrp="1"/>
          </p:cNvSpPr>
          <p:nvPr>
            <p:ph type="subTitle" idx="1"/>
          </p:nvPr>
        </p:nvSpPr>
        <p:spPr>
          <a:xfrm>
            <a:off x="5711958" y="3990737"/>
            <a:ext cx="6384687" cy="207457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00000"/>
              </a:lnSpc>
              <a:buSzPts val="770"/>
            </a:pPr>
            <a:r>
              <a:rPr lang="tr-TR" sz="2400" dirty="0"/>
              <a:t>Önce soru kökünü okumak aradığını bilmeni sağlar. Bu da bilgi bölümünü okurken aradığını bulmanı kolaylaştırır.</a:t>
            </a:r>
          </a:p>
          <a:p>
            <a:pPr marL="0" indent="0">
              <a:lnSpc>
                <a:spcPct val="100000"/>
              </a:lnSpc>
              <a:buSzPts val="770"/>
            </a:pPr>
            <a:r>
              <a:rPr lang="tr-TR" sz="2400" dirty="0"/>
              <a:t>Bu sayede süre de kazanmış </a:t>
            </a:r>
          </a:p>
          <a:p>
            <a:pPr marL="0" indent="0">
              <a:lnSpc>
                <a:spcPct val="100000"/>
              </a:lnSpc>
              <a:buSzPts val="770"/>
            </a:pPr>
            <a:r>
              <a:rPr lang="tr-TR" sz="2400" dirty="0"/>
              <a:t>olursun!</a:t>
            </a:r>
            <a:endParaRPr sz="2400" dirty="0"/>
          </a:p>
        </p:txBody>
      </p:sp>
      <p:pic>
        <p:nvPicPr>
          <p:cNvPr id="671" name="Google Shape;671;p38"/>
          <p:cNvPicPr preferRelativeResize="0"/>
          <p:nvPr/>
        </p:nvPicPr>
        <p:blipFill rotWithShape="1">
          <a:blip r:embed="rId3">
            <a:alphaModFix/>
          </a:blip>
          <a:srcRect r="50327"/>
          <a:stretch/>
        </p:blipFill>
        <p:spPr>
          <a:xfrm>
            <a:off x="1391736" y="1570101"/>
            <a:ext cx="3990801" cy="451938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672" name="Google Shape;672;p38"/>
          <p:cNvGrpSpPr/>
          <p:nvPr/>
        </p:nvGrpSpPr>
        <p:grpSpPr>
          <a:xfrm>
            <a:off x="1224449" y="1357516"/>
            <a:ext cx="4296496" cy="4845637"/>
            <a:chOff x="918375" y="1018100"/>
            <a:chExt cx="3118525" cy="3513707"/>
          </a:xfrm>
        </p:grpSpPr>
        <p:sp>
          <p:nvSpPr>
            <p:cNvPr id="673" name="Google Shape;673;p38"/>
            <p:cNvSpPr/>
            <p:nvPr/>
          </p:nvSpPr>
          <p:spPr>
            <a:xfrm>
              <a:off x="918375" y="1018100"/>
              <a:ext cx="3061912" cy="210425"/>
            </a:xfrm>
            <a:custGeom>
              <a:avLst/>
              <a:gdLst/>
              <a:ahLst/>
              <a:cxnLst/>
              <a:rect l="l" t="t" r="r" b="b"/>
              <a:pathLst>
                <a:path w="130308" h="8417" extrusionOk="0">
                  <a:moveTo>
                    <a:pt x="64797" y="0"/>
                  </a:moveTo>
                  <a:cubicBezTo>
                    <a:pt x="64084" y="0"/>
                    <a:pt x="54126" y="29"/>
                    <a:pt x="52015" y="29"/>
                  </a:cubicBezTo>
                  <a:cubicBezTo>
                    <a:pt x="42675" y="98"/>
                    <a:pt x="35858" y="179"/>
                    <a:pt x="31919" y="179"/>
                  </a:cubicBezTo>
                  <a:cubicBezTo>
                    <a:pt x="29409" y="179"/>
                    <a:pt x="28068" y="146"/>
                    <a:pt x="27991" y="57"/>
                  </a:cubicBezTo>
                  <a:cubicBezTo>
                    <a:pt x="27962" y="24"/>
                    <a:pt x="27916" y="10"/>
                    <a:pt x="27858" y="10"/>
                  </a:cubicBezTo>
                  <a:cubicBezTo>
                    <a:pt x="27611" y="10"/>
                    <a:pt x="27145" y="254"/>
                    <a:pt x="26864" y="254"/>
                  </a:cubicBezTo>
                  <a:cubicBezTo>
                    <a:pt x="26815" y="254"/>
                    <a:pt x="26771" y="246"/>
                    <a:pt x="26735" y="228"/>
                  </a:cubicBezTo>
                  <a:cubicBezTo>
                    <a:pt x="22741" y="343"/>
                    <a:pt x="24767" y="285"/>
                    <a:pt x="16207" y="599"/>
                  </a:cubicBezTo>
                  <a:cubicBezTo>
                    <a:pt x="13553" y="713"/>
                    <a:pt x="10843" y="828"/>
                    <a:pt x="8646" y="885"/>
                  </a:cubicBezTo>
                  <a:cubicBezTo>
                    <a:pt x="7133" y="925"/>
                    <a:pt x="5891" y="965"/>
                    <a:pt x="5152" y="965"/>
                  </a:cubicBezTo>
                  <a:cubicBezTo>
                    <a:pt x="4846" y="965"/>
                    <a:pt x="4626" y="958"/>
                    <a:pt x="4509" y="942"/>
                  </a:cubicBezTo>
                  <a:cubicBezTo>
                    <a:pt x="4232" y="918"/>
                    <a:pt x="3997" y="905"/>
                    <a:pt x="3795" y="905"/>
                  </a:cubicBezTo>
                  <a:cubicBezTo>
                    <a:pt x="3266" y="905"/>
                    <a:pt x="2959" y="992"/>
                    <a:pt x="2711" y="1198"/>
                  </a:cubicBezTo>
                  <a:cubicBezTo>
                    <a:pt x="1655" y="1997"/>
                    <a:pt x="1" y="7048"/>
                    <a:pt x="1170" y="7304"/>
                  </a:cubicBezTo>
                  <a:cubicBezTo>
                    <a:pt x="1231" y="7311"/>
                    <a:pt x="1334" y="7314"/>
                    <a:pt x="1474" y="7314"/>
                  </a:cubicBezTo>
                  <a:cubicBezTo>
                    <a:pt x="3605" y="7314"/>
                    <a:pt x="14474" y="6575"/>
                    <a:pt x="20701" y="6575"/>
                  </a:cubicBezTo>
                  <a:cubicBezTo>
                    <a:pt x="22587" y="6575"/>
                    <a:pt x="24047" y="6643"/>
                    <a:pt x="24710" y="6819"/>
                  </a:cubicBezTo>
                  <a:cubicBezTo>
                    <a:pt x="25583" y="6777"/>
                    <a:pt x="35956" y="6161"/>
                    <a:pt x="43031" y="6161"/>
                  </a:cubicBezTo>
                  <a:cubicBezTo>
                    <a:pt x="45430" y="6161"/>
                    <a:pt x="47449" y="6232"/>
                    <a:pt x="48591" y="6420"/>
                  </a:cubicBezTo>
                  <a:cubicBezTo>
                    <a:pt x="49358" y="6190"/>
                    <a:pt x="51815" y="6112"/>
                    <a:pt x="54905" y="6112"/>
                  </a:cubicBezTo>
                  <a:cubicBezTo>
                    <a:pt x="61272" y="6112"/>
                    <a:pt x="70326" y="6441"/>
                    <a:pt x="72810" y="6441"/>
                  </a:cubicBezTo>
                  <a:cubicBezTo>
                    <a:pt x="73159" y="6441"/>
                    <a:pt x="73378" y="6435"/>
                    <a:pt x="73443" y="6420"/>
                  </a:cubicBezTo>
                  <a:cubicBezTo>
                    <a:pt x="73782" y="6340"/>
                    <a:pt x="74524" y="6305"/>
                    <a:pt x="75371" y="6305"/>
                  </a:cubicBezTo>
                  <a:cubicBezTo>
                    <a:pt x="76942" y="6305"/>
                    <a:pt x="78874" y="6424"/>
                    <a:pt x="79263" y="6591"/>
                  </a:cubicBezTo>
                  <a:cubicBezTo>
                    <a:pt x="79697" y="6777"/>
                    <a:pt x="80228" y="6834"/>
                    <a:pt x="80772" y="6834"/>
                  </a:cubicBezTo>
                  <a:cubicBezTo>
                    <a:pt x="81619" y="6834"/>
                    <a:pt x="82497" y="6696"/>
                    <a:pt x="83087" y="6696"/>
                  </a:cubicBezTo>
                  <a:cubicBezTo>
                    <a:pt x="83336" y="6696"/>
                    <a:pt x="83534" y="6721"/>
                    <a:pt x="83657" y="6791"/>
                  </a:cubicBezTo>
                  <a:cubicBezTo>
                    <a:pt x="86176" y="6703"/>
                    <a:pt x="87066" y="6603"/>
                    <a:pt x="88942" y="6603"/>
                  </a:cubicBezTo>
                  <a:cubicBezTo>
                    <a:pt x="91317" y="6603"/>
                    <a:pt x="95273" y="6762"/>
                    <a:pt x="106112" y="7304"/>
                  </a:cubicBezTo>
                  <a:cubicBezTo>
                    <a:pt x="110905" y="7561"/>
                    <a:pt x="109308" y="7476"/>
                    <a:pt x="114044" y="7732"/>
                  </a:cubicBezTo>
                  <a:cubicBezTo>
                    <a:pt x="114506" y="7708"/>
                    <a:pt x="114976" y="7698"/>
                    <a:pt x="115448" y="7698"/>
                  </a:cubicBezTo>
                  <a:cubicBezTo>
                    <a:pt x="119326" y="7698"/>
                    <a:pt x="123418" y="8417"/>
                    <a:pt x="125708" y="8417"/>
                  </a:cubicBezTo>
                  <a:cubicBezTo>
                    <a:pt x="126462" y="8417"/>
                    <a:pt x="127020" y="8339"/>
                    <a:pt x="127311" y="8132"/>
                  </a:cubicBezTo>
                  <a:cubicBezTo>
                    <a:pt x="128567" y="7219"/>
                    <a:pt x="130307" y="3424"/>
                    <a:pt x="129879" y="2454"/>
                  </a:cubicBezTo>
                  <a:cubicBezTo>
                    <a:pt x="129732" y="2136"/>
                    <a:pt x="122277" y="1859"/>
                    <a:pt x="119711" y="1859"/>
                  </a:cubicBezTo>
                  <a:cubicBezTo>
                    <a:pt x="119287" y="1859"/>
                    <a:pt x="118996" y="1867"/>
                    <a:pt x="118894" y="1883"/>
                  </a:cubicBezTo>
                  <a:cubicBezTo>
                    <a:pt x="118845" y="1888"/>
                    <a:pt x="118796" y="1891"/>
                    <a:pt x="118749" y="1891"/>
                  </a:cubicBezTo>
                  <a:cubicBezTo>
                    <a:pt x="118518" y="1891"/>
                    <a:pt x="118314" y="1835"/>
                    <a:pt x="118267" y="1741"/>
                  </a:cubicBezTo>
                  <a:cubicBezTo>
                    <a:pt x="118267" y="1712"/>
                    <a:pt x="118124" y="1712"/>
                    <a:pt x="117839" y="1655"/>
                  </a:cubicBezTo>
                  <a:cubicBezTo>
                    <a:pt x="117211" y="1598"/>
                    <a:pt x="115613" y="1455"/>
                    <a:pt x="113416" y="1313"/>
                  </a:cubicBezTo>
                  <a:cubicBezTo>
                    <a:pt x="109564" y="1027"/>
                    <a:pt x="110363" y="1084"/>
                    <a:pt x="108994" y="999"/>
                  </a:cubicBezTo>
                  <a:cubicBezTo>
                    <a:pt x="108708" y="942"/>
                    <a:pt x="108566" y="942"/>
                    <a:pt x="108566" y="942"/>
                  </a:cubicBezTo>
                  <a:cubicBezTo>
                    <a:pt x="108566" y="886"/>
                    <a:pt x="108445" y="842"/>
                    <a:pt x="108250" y="842"/>
                  </a:cubicBezTo>
                  <a:cubicBezTo>
                    <a:pt x="108146" y="842"/>
                    <a:pt x="108020" y="855"/>
                    <a:pt x="107881" y="885"/>
                  </a:cubicBezTo>
                  <a:cubicBezTo>
                    <a:pt x="107503" y="952"/>
                    <a:pt x="106457" y="981"/>
                    <a:pt x="105040" y="981"/>
                  </a:cubicBezTo>
                  <a:cubicBezTo>
                    <a:pt x="103458" y="981"/>
                    <a:pt x="101413" y="945"/>
                    <a:pt x="99321" y="885"/>
                  </a:cubicBezTo>
                  <a:cubicBezTo>
                    <a:pt x="88631" y="638"/>
                    <a:pt x="88919" y="284"/>
                    <a:pt x="86784" y="284"/>
                  </a:cubicBezTo>
                  <a:cubicBezTo>
                    <a:pt x="86207" y="284"/>
                    <a:pt x="85453" y="310"/>
                    <a:pt x="84256" y="371"/>
                  </a:cubicBezTo>
                  <a:cubicBezTo>
                    <a:pt x="83826" y="390"/>
                    <a:pt x="83289" y="398"/>
                    <a:pt x="82671" y="398"/>
                  </a:cubicBezTo>
                  <a:cubicBezTo>
                    <a:pt x="79306" y="398"/>
                    <a:pt x="73544" y="163"/>
                    <a:pt x="69511" y="163"/>
                  </a:cubicBezTo>
                  <a:cubicBezTo>
                    <a:pt x="68646" y="163"/>
                    <a:pt x="67860" y="174"/>
                    <a:pt x="67194" y="200"/>
                  </a:cubicBezTo>
                  <a:cubicBezTo>
                    <a:pt x="66926" y="211"/>
                    <a:pt x="66717" y="216"/>
                    <a:pt x="66552" y="216"/>
                  </a:cubicBezTo>
                  <a:cubicBezTo>
                    <a:pt x="65451" y="216"/>
                    <a:pt x="66311" y="0"/>
                    <a:pt x="64797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8"/>
            <p:cNvSpPr/>
            <p:nvPr/>
          </p:nvSpPr>
          <p:spPr>
            <a:xfrm rot="5400000">
              <a:off x="2230781" y="2705744"/>
              <a:ext cx="3387264" cy="224975"/>
            </a:xfrm>
            <a:custGeom>
              <a:avLst/>
              <a:gdLst/>
              <a:ahLst/>
              <a:cxnLst/>
              <a:rect l="l" t="t" r="r" b="b"/>
              <a:pathLst>
                <a:path w="120265" h="8999" extrusionOk="0">
                  <a:moveTo>
                    <a:pt x="112174" y="1"/>
                  </a:moveTo>
                  <a:cubicBezTo>
                    <a:pt x="111404" y="1"/>
                    <a:pt x="110304" y="38"/>
                    <a:pt x="110021" y="125"/>
                  </a:cubicBezTo>
                  <a:cubicBezTo>
                    <a:pt x="109926" y="144"/>
                    <a:pt x="109831" y="154"/>
                    <a:pt x="109744" y="154"/>
                  </a:cubicBezTo>
                  <a:cubicBezTo>
                    <a:pt x="109571" y="154"/>
                    <a:pt x="109431" y="116"/>
                    <a:pt x="109393" y="40"/>
                  </a:cubicBezTo>
                  <a:cubicBezTo>
                    <a:pt x="109393" y="11"/>
                    <a:pt x="109194" y="11"/>
                    <a:pt x="108965" y="11"/>
                  </a:cubicBezTo>
                  <a:lnTo>
                    <a:pt x="107881" y="11"/>
                  </a:lnTo>
                  <a:cubicBezTo>
                    <a:pt x="105684" y="40"/>
                    <a:pt x="101290" y="382"/>
                    <a:pt x="100263" y="382"/>
                  </a:cubicBezTo>
                  <a:cubicBezTo>
                    <a:pt x="100263" y="302"/>
                    <a:pt x="100182" y="267"/>
                    <a:pt x="100044" y="267"/>
                  </a:cubicBezTo>
                  <a:cubicBezTo>
                    <a:pt x="99937" y="267"/>
                    <a:pt x="99797" y="288"/>
                    <a:pt x="99635" y="325"/>
                  </a:cubicBezTo>
                  <a:cubicBezTo>
                    <a:pt x="99264" y="439"/>
                    <a:pt x="98180" y="582"/>
                    <a:pt x="96725" y="724"/>
                  </a:cubicBezTo>
                  <a:cubicBezTo>
                    <a:pt x="88578" y="1584"/>
                    <a:pt x="85479" y="1734"/>
                    <a:pt x="83631" y="1734"/>
                  </a:cubicBezTo>
                  <a:cubicBezTo>
                    <a:pt x="82646" y="1734"/>
                    <a:pt x="82016" y="1691"/>
                    <a:pt x="81165" y="1691"/>
                  </a:cubicBezTo>
                  <a:cubicBezTo>
                    <a:pt x="80383" y="1691"/>
                    <a:pt x="79414" y="1727"/>
                    <a:pt x="77808" y="1866"/>
                  </a:cubicBezTo>
                  <a:cubicBezTo>
                    <a:pt x="77333" y="1911"/>
                    <a:pt x="76729" y="1929"/>
                    <a:pt x="76032" y="1929"/>
                  </a:cubicBezTo>
                  <a:cubicBezTo>
                    <a:pt x="72450" y="1929"/>
                    <a:pt x="66390" y="1435"/>
                    <a:pt x="62482" y="1435"/>
                  </a:cubicBezTo>
                  <a:cubicBezTo>
                    <a:pt x="62308" y="1435"/>
                    <a:pt x="62138" y="1436"/>
                    <a:pt x="61973" y="1438"/>
                  </a:cubicBezTo>
                  <a:cubicBezTo>
                    <a:pt x="60061" y="1438"/>
                    <a:pt x="61345" y="1238"/>
                    <a:pt x="59747" y="1152"/>
                  </a:cubicBezTo>
                  <a:cubicBezTo>
                    <a:pt x="59063" y="1124"/>
                    <a:pt x="56580" y="1038"/>
                    <a:pt x="53271" y="953"/>
                  </a:cubicBezTo>
                  <a:cubicBezTo>
                    <a:pt x="49961" y="810"/>
                    <a:pt x="45795" y="753"/>
                    <a:pt x="41658" y="753"/>
                  </a:cubicBezTo>
                  <a:cubicBezTo>
                    <a:pt x="37188" y="753"/>
                    <a:pt x="31450" y="842"/>
                    <a:pt x="28070" y="842"/>
                  </a:cubicBezTo>
                  <a:cubicBezTo>
                    <a:pt x="26381" y="842"/>
                    <a:pt x="25280" y="820"/>
                    <a:pt x="25223" y="753"/>
                  </a:cubicBezTo>
                  <a:cubicBezTo>
                    <a:pt x="25196" y="729"/>
                    <a:pt x="25157" y="719"/>
                    <a:pt x="25112" y="719"/>
                  </a:cubicBezTo>
                  <a:cubicBezTo>
                    <a:pt x="24866" y="719"/>
                    <a:pt x="24400" y="1005"/>
                    <a:pt x="24135" y="1005"/>
                  </a:cubicBezTo>
                  <a:cubicBezTo>
                    <a:pt x="24093" y="1005"/>
                    <a:pt x="24056" y="998"/>
                    <a:pt x="24025" y="981"/>
                  </a:cubicBezTo>
                  <a:cubicBezTo>
                    <a:pt x="13411" y="1523"/>
                    <a:pt x="11300" y="1295"/>
                    <a:pt x="6991" y="1723"/>
                  </a:cubicBezTo>
                  <a:cubicBezTo>
                    <a:pt x="6478" y="1780"/>
                    <a:pt x="2112" y="2265"/>
                    <a:pt x="1713" y="2379"/>
                  </a:cubicBezTo>
                  <a:cubicBezTo>
                    <a:pt x="1057" y="2579"/>
                    <a:pt x="743" y="3007"/>
                    <a:pt x="486" y="4148"/>
                  </a:cubicBezTo>
                  <a:cubicBezTo>
                    <a:pt x="1" y="6231"/>
                    <a:pt x="201" y="8999"/>
                    <a:pt x="971" y="8999"/>
                  </a:cubicBezTo>
                  <a:cubicBezTo>
                    <a:pt x="1285" y="8999"/>
                    <a:pt x="2455" y="8599"/>
                    <a:pt x="4195" y="8286"/>
                  </a:cubicBezTo>
                  <a:cubicBezTo>
                    <a:pt x="7794" y="7616"/>
                    <a:pt x="12992" y="7408"/>
                    <a:pt x="16889" y="7408"/>
                  </a:cubicBezTo>
                  <a:cubicBezTo>
                    <a:pt x="19635" y="7408"/>
                    <a:pt x="21734" y="7511"/>
                    <a:pt x="22170" y="7629"/>
                  </a:cubicBezTo>
                  <a:cubicBezTo>
                    <a:pt x="25329" y="7421"/>
                    <a:pt x="33408" y="6865"/>
                    <a:pt x="39240" y="6865"/>
                  </a:cubicBezTo>
                  <a:cubicBezTo>
                    <a:pt x="41414" y="6865"/>
                    <a:pt x="43276" y="6943"/>
                    <a:pt x="44454" y="7144"/>
                  </a:cubicBezTo>
                  <a:cubicBezTo>
                    <a:pt x="44985" y="6991"/>
                    <a:pt x="46301" y="6938"/>
                    <a:pt x="47881" y="6938"/>
                  </a:cubicBezTo>
                  <a:cubicBezTo>
                    <a:pt x="51312" y="6938"/>
                    <a:pt x="55985" y="7191"/>
                    <a:pt x="56552" y="7230"/>
                  </a:cubicBezTo>
                  <a:cubicBezTo>
                    <a:pt x="61380" y="7483"/>
                    <a:pt x="66073" y="7758"/>
                    <a:pt x="67359" y="7758"/>
                  </a:cubicBezTo>
                  <a:cubicBezTo>
                    <a:pt x="67525" y="7758"/>
                    <a:pt x="67634" y="7753"/>
                    <a:pt x="67679" y="7743"/>
                  </a:cubicBezTo>
                  <a:cubicBezTo>
                    <a:pt x="67928" y="7687"/>
                    <a:pt x="68422" y="7663"/>
                    <a:pt x="69016" y="7663"/>
                  </a:cubicBezTo>
                  <a:cubicBezTo>
                    <a:pt x="70536" y="7663"/>
                    <a:pt x="72711" y="7824"/>
                    <a:pt x="73100" y="8029"/>
                  </a:cubicBezTo>
                  <a:cubicBezTo>
                    <a:pt x="73534" y="8235"/>
                    <a:pt x="74071" y="8322"/>
                    <a:pt x="74713" y="8322"/>
                  </a:cubicBezTo>
                  <a:cubicBezTo>
                    <a:pt x="74959" y="8322"/>
                    <a:pt x="75221" y="8309"/>
                    <a:pt x="75497" y="8286"/>
                  </a:cubicBezTo>
                  <a:cubicBezTo>
                    <a:pt x="76000" y="8251"/>
                    <a:pt x="76471" y="8195"/>
                    <a:pt x="76827" y="8195"/>
                  </a:cubicBezTo>
                  <a:cubicBezTo>
                    <a:pt x="77058" y="8195"/>
                    <a:pt x="77240" y="8218"/>
                    <a:pt x="77352" y="8286"/>
                  </a:cubicBezTo>
                  <a:cubicBezTo>
                    <a:pt x="93216" y="7230"/>
                    <a:pt x="106055" y="6402"/>
                    <a:pt x="106055" y="6402"/>
                  </a:cubicBezTo>
                  <a:cubicBezTo>
                    <a:pt x="107282" y="6174"/>
                    <a:pt x="108566" y="6089"/>
                    <a:pt x="109821" y="6031"/>
                  </a:cubicBezTo>
                  <a:cubicBezTo>
                    <a:pt x="110449" y="6031"/>
                    <a:pt x="111048" y="6031"/>
                    <a:pt x="111619" y="6089"/>
                  </a:cubicBezTo>
                  <a:cubicBezTo>
                    <a:pt x="111904" y="6117"/>
                    <a:pt x="112190" y="6117"/>
                    <a:pt x="112475" y="6146"/>
                  </a:cubicBezTo>
                  <a:cubicBezTo>
                    <a:pt x="114044" y="6317"/>
                    <a:pt x="115128" y="6545"/>
                    <a:pt x="116298" y="6574"/>
                  </a:cubicBezTo>
                  <a:cubicBezTo>
                    <a:pt x="116481" y="6583"/>
                    <a:pt x="116652" y="6588"/>
                    <a:pt x="116813" y="6588"/>
                  </a:cubicBezTo>
                  <a:cubicBezTo>
                    <a:pt x="118110" y="6588"/>
                    <a:pt x="118739" y="6245"/>
                    <a:pt x="119323" y="4976"/>
                  </a:cubicBezTo>
                  <a:cubicBezTo>
                    <a:pt x="120264" y="3036"/>
                    <a:pt x="119751" y="896"/>
                    <a:pt x="119380" y="239"/>
                  </a:cubicBezTo>
                  <a:cubicBezTo>
                    <a:pt x="119362" y="212"/>
                    <a:pt x="119321" y="202"/>
                    <a:pt x="119254" y="202"/>
                  </a:cubicBezTo>
                  <a:cubicBezTo>
                    <a:pt x="119110" y="202"/>
                    <a:pt x="118847" y="248"/>
                    <a:pt x="118438" y="268"/>
                  </a:cubicBezTo>
                  <a:cubicBezTo>
                    <a:pt x="118297" y="275"/>
                    <a:pt x="118135" y="278"/>
                    <a:pt x="117954" y="278"/>
                  </a:cubicBezTo>
                  <a:cubicBezTo>
                    <a:pt x="117368" y="278"/>
                    <a:pt x="116586" y="241"/>
                    <a:pt x="115671" y="154"/>
                  </a:cubicBezTo>
                  <a:cubicBezTo>
                    <a:pt x="113730" y="11"/>
                    <a:pt x="113531" y="11"/>
                    <a:pt x="112760" y="11"/>
                  </a:cubicBezTo>
                  <a:cubicBezTo>
                    <a:pt x="112619" y="4"/>
                    <a:pt x="112412" y="1"/>
                    <a:pt x="112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8"/>
            <p:cNvSpPr/>
            <p:nvPr/>
          </p:nvSpPr>
          <p:spPr>
            <a:xfrm rot="5400000">
              <a:off x="-738690" y="2675168"/>
              <a:ext cx="3513705" cy="199575"/>
            </a:xfrm>
            <a:custGeom>
              <a:avLst/>
              <a:gdLst/>
              <a:ahLst/>
              <a:cxnLst/>
              <a:rect l="l" t="t" r="r" b="b"/>
              <a:pathLst>
                <a:path w="116812" h="7983" extrusionOk="0">
                  <a:moveTo>
                    <a:pt x="76448" y="61"/>
                  </a:moveTo>
                  <a:cubicBezTo>
                    <a:pt x="76092" y="61"/>
                    <a:pt x="75755" y="69"/>
                    <a:pt x="75440" y="86"/>
                  </a:cubicBezTo>
                  <a:cubicBezTo>
                    <a:pt x="73385" y="172"/>
                    <a:pt x="67165" y="1"/>
                    <a:pt x="59690" y="1114"/>
                  </a:cubicBezTo>
                  <a:cubicBezTo>
                    <a:pt x="59224" y="1179"/>
                    <a:pt x="58953" y="1202"/>
                    <a:pt x="58784" y="1202"/>
                  </a:cubicBezTo>
                  <a:cubicBezTo>
                    <a:pt x="58394" y="1202"/>
                    <a:pt x="58537" y="1082"/>
                    <a:pt x="58081" y="1082"/>
                  </a:cubicBezTo>
                  <a:cubicBezTo>
                    <a:pt x="57956" y="1082"/>
                    <a:pt x="57787" y="1091"/>
                    <a:pt x="57550" y="1114"/>
                  </a:cubicBezTo>
                  <a:cubicBezTo>
                    <a:pt x="55753" y="1285"/>
                    <a:pt x="53498" y="1399"/>
                    <a:pt x="51644" y="1399"/>
                  </a:cubicBezTo>
                  <a:cubicBezTo>
                    <a:pt x="46759" y="1375"/>
                    <a:pt x="44949" y="307"/>
                    <a:pt x="35978" y="307"/>
                  </a:cubicBezTo>
                  <a:cubicBezTo>
                    <a:pt x="34154" y="307"/>
                    <a:pt x="32034" y="351"/>
                    <a:pt x="29531" y="457"/>
                  </a:cubicBezTo>
                  <a:cubicBezTo>
                    <a:pt x="27392" y="559"/>
                    <a:pt x="25761" y="647"/>
                    <a:pt x="24973" y="647"/>
                  </a:cubicBezTo>
                  <a:cubicBezTo>
                    <a:pt x="24658" y="647"/>
                    <a:pt x="24477" y="633"/>
                    <a:pt x="24453" y="600"/>
                  </a:cubicBezTo>
                  <a:cubicBezTo>
                    <a:pt x="24434" y="577"/>
                    <a:pt x="24405" y="568"/>
                    <a:pt x="24368" y="568"/>
                  </a:cubicBezTo>
                  <a:cubicBezTo>
                    <a:pt x="24160" y="568"/>
                    <a:pt x="23705" y="880"/>
                    <a:pt x="23443" y="880"/>
                  </a:cubicBezTo>
                  <a:cubicBezTo>
                    <a:pt x="23404" y="880"/>
                    <a:pt x="23369" y="873"/>
                    <a:pt x="23340" y="857"/>
                  </a:cubicBezTo>
                  <a:cubicBezTo>
                    <a:pt x="20911" y="1110"/>
                    <a:pt x="17272" y="1475"/>
                    <a:pt x="14390" y="1475"/>
                  </a:cubicBezTo>
                  <a:cubicBezTo>
                    <a:pt x="14021" y="1475"/>
                    <a:pt x="13665" y="1469"/>
                    <a:pt x="13325" y="1456"/>
                  </a:cubicBezTo>
                  <a:cubicBezTo>
                    <a:pt x="10244" y="1370"/>
                    <a:pt x="4195" y="486"/>
                    <a:pt x="3824" y="429"/>
                  </a:cubicBezTo>
                  <a:cubicBezTo>
                    <a:pt x="3428" y="345"/>
                    <a:pt x="3103" y="296"/>
                    <a:pt x="2825" y="296"/>
                  </a:cubicBezTo>
                  <a:cubicBezTo>
                    <a:pt x="2063" y="296"/>
                    <a:pt x="1657" y="667"/>
                    <a:pt x="1113" y="1713"/>
                  </a:cubicBezTo>
                  <a:cubicBezTo>
                    <a:pt x="828" y="2283"/>
                    <a:pt x="543" y="2997"/>
                    <a:pt x="372" y="3710"/>
                  </a:cubicBezTo>
                  <a:cubicBezTo>
                    <a:pt x="1" y="5108"/>
                    <a:pt x="1" y="6421"/>
                    <a:pt x="429" y="6563"/>
                  </a:cubicBezTo>
                  <a:cubicBezTo>
                    <a:pt x="685" y="6592"/>
                    <a:pt x="1827" y="6563"/>
                    <a:pt x="3567" y="6677"/>
                  </a:cubicBezTo>
                  <a:cubicBezTo>
                    <a:pt x="5850" y="6820"/>
                    <a:pt x="9245" y="7305"/>
                    <a:pt x="12127" y="7505"/>
                  </a:cubicBezTo>
                  <a:cubicBezTo>
                    <a:pt x="12814" y="7548"/>
                    <a:pt x="13600" y="7563"/>
                    <a:pt x="14421" y="7563"/>
                  </a:cubicBezTo>
                  <a:cubicBezTo>
                    <a:pt x="16421" y="7563"/>
                    <a:pt x="18634" y="7473"/>
                    <a:pt x="20164" y="7473"/>
                  </a:cubicBezTo>
                  <a:cubicBezTo>
                    <a:pt x="20924" y="7473"/>
                    <a:pt x="21515" y="7495"/>
                    <a:pt x="21828" y="7562"/>
                  </a:cubicBezTo>
                  <a:cubicBezTo>
                    <a:pt x="25880" y="7065"/>
                    <a:pt x="31167" y="6372"/>
                    <a:pt x="36462" y="6372"/>
                  </a:cubicBezTo>
                  <a:cubicBezTo>
                    <a:pt x="37244" y="6372"/>
                    <a:pt x="38026" y="6388"/>
                    <a:pt x="38804" y="6421"/>
                  </a:cubicBezTo>
                  <a:cubicBezTo>
                    <a:pt x="40659" y="6506"/>
                    <a:pt x="42200" y="6706"/>
                    <a:pt x="43027" y="6934"/>
                  </a:cubicBezTo>
                  <a:cubicBezTo>
                    <a:pt x="43190" y="6880"/>
                    <a:pt x="43445" y="6860"/>
                    <a:pt x="43791" y="6860"/>
                  </a:cubicBezTo>
                  <a:cubicBezTo>
                    <a:pt x="43991" y="6860"/>
                    <a:pt x="44221" y="6867"/>
                    <a:pt x="44482" y="6877"/>
                  </a:cubicBezTo>
                  <a:cubicBezTo>
                    <a:pt x="44853" y="6934"/>
                    <a:pt x="45224" y="6963"/>
                    <a:pt x="45652" y="6991"/>
                  </a:cubicBezTo>
                  <a:cubicBezTo>
                    <a:pt x="46137" y="7077"/>
                    <a:pt x="46622" y="7105"/>
                    <a:pt x="47193" y="7162"/>
                  </a:cubicBezTo>
                  <a:cubicBezTo>
                    <a:pt x="48925" y="7366"/>
                    <a:pt x="51065" y="7468"/>
                    <a:pt x="52999" y="7468"/>
                  </a:cubicBezTo>
                  <a:cubicBezTo>
                    <a:pt x="53773" y="7468"/>
                    <a:pt x="54513" y="7452"/>
                    <a:pt x="55182" y="7419"/>
                  </a:cubicBezTo>
                  <a:cubicBezTo>
                    <a:pt x="58035" y="7305"/>
                    <a:pt x="65710" y="6706"/>
                    <a:pt x="66053" y="6563"/>
                  </a:cubicBezTo>
                  <a:cubicBezTo>
                    <a:pt x="66452" y="6421"/>
                    <a:pt x="67593" y="6249"/>
                    <a:pt x="68706" y="6221"/>
                  </a:cubicBezTo>
                  <a:cubicBezTo>
                    <a:pt x="68917" y="6196"/>
                    <a:pt x="69332" y="6177"/>
                    <a:pt x="69765" y="6177"/>
                  </a:cubicBezTo>
                  <a:cubicBezTo>
                    <a:pt x="70328" y="6177"/>
                    <a:pt x="70922" y="6210"/>
                    <a:pt x="71131" y="6306"/>
                  </a:cubicBezTo>
                  <a:cubicBezTo>
                    <a:pt x="71478" y="6472"/>
                    <a:pt x="71899" y="6524"/>
                    <a:pt x="72335" y="6524"/>
                  </a:cubicBezTo>
                  <a:cubicBezTo>
                    <a:pt x="73110" y="6524"/>
                    <a:pt x="73934" y="6358"/>
                    <a:pt x="74476" y="6358"/>
                  </a:cubicBezTo>
                  <a:cubicBezTo>
                    <a:pt x="74682" y="6358"/>
                    <a:pt x="74848" y="6382"/>
                    <a:pt x="74955" y="6449"/>
                  </a:cubicBezTo>
                  <a:cubicBezTo>
                    <a:pt x="76464" y="6381"/>
                    <a:pt x="77550" y="6350"/>
                    <a:pt x="78441" y="6350"/>
                  </a:cubicBezTo>
                  <a:cubicBezTo>
                    <a:pt x="80178" y="6350"/>
                    <a:pt x="81173" y="6470"/>
                    <a:pt x="83115" y="6677"/>
                  </a:cubicBezTo>
                  <a:cubicBezTo>
                    <a:pt x="90208" y="7440"/>
                    <a:pt x="91883" y="7982"/>
                    <a:pt x="94579" y="7982"/>
                  </a:cubicBezTo>
                  <a:cubicBezTo>
                    <a:pt x="96318" y="7982"/>
                    <a:pt x="98483" y="7757"/>
                    <a:pt x="102802" y="7220"/>
                  </a:cubicBezTo>
                  <a:cubicBezTo>
                    <a:pt x="103943" y="6934"/>
                    <a:pt x="105113" y="6792"/>
                    <a:pt x="106255" y="6792"/>
                  </a:cubicBezTo>
                  <a:cubicBezTo>
                    <a:pt x="106351" y="6790"/>
                    <a:pt x="106448" y="6789"/>
                    <a:pt x="106546" y="6789"/>
                  </a:cubicBezTo>
                  <a:cubicBezTo>
                    <a:pt x="108655" y="6789"/>
                    <a:pt x="111075" y="7178"/>
                    <a:pt x="112697" y="7178"/>
                  </a:cubicBezTo>
                  <a:cubicBezTo>
                    <a:pt x="113450" y="7178"/>
                    <a:pt x="114031" y="7094"/>
                    <a:pt x="114329" y="6849"/>
                  </a:cubicBezTo>
                  <a:cubicBezTo>
                    <a:pt x="115528" y="5850"/>
                    <a:pt x="116811" y="2027"/>
                    <a:pt x="116383" y="1085"/>
                  </a:cubicBezTo>
                  <a:cubicBezTo>
                    <a:pt x="116355" y="971"/>
                    <a:pt x="115784" y="942"/>
                    <a:pt x="114928" y="885"/>
                  </a:cubicBezTo>
                  <a:cubicBezTo>
                    <a:pt x="114632" y="866"/>
                    <a:pt x="111250" y="709"/>
                    <a:pt x="108797" y="709"/>
                  </a:cubicBezTo>
                  <a:cubicBezTo>
                    <a:pt x="107704" y="709"/>
                    <a:pt x="106795" y="740"/>
                    <a:pt x="106426" y="828"/>
                  </a:cubicBezTo>
                  <a:cubicBezTo>
                    <a:pt x="106331" y="847"/>
                    <a:pt x="106236" y="857"/>
                    <a:pt x="106149" y="857"/>
                  </a:cubicBezTo>
                  <a:cubicBezTo>
                    <a:pt x="105976" y="857"/>
                    <a:pt x="105836" y="819"/>
                    <a:pt x="105798" y="743"/>
                  </a:cubicBezTo>
                  <a:cubicBezTo>
                    <a:pt x="105798" y="714"/>
                    <a:pt x="105655" y="714"/>
                    <a:pt x="105370" y="714"/>
                  </a:cubicBezTo>
                  <a:cubicBezTo>
                    <a:pt x="104428" y="714"/>
                    <a:pt x="103287" y="743"/>
                    <a:pt x="101090" y="1000"/>
                  </a:cubicBezTo>
                  <a:cubicBezTo>
                    <a:pt x="100691" y="1028"/>
                    <a:pt x="97267" y="1427"/>
                    <a:pt x="96839" y="1427"/>
                  </a:cubicBezTo>
                  <a:cubicBezTo>
                    <a:pt x="96825" y="1370"/>
                    <a:pt x="96760" y="1342"/>
                    <a:pt x="96661" y="1342"/>
                  </a:cubicBezTo>
                  <a:cubicBezTo>
                    <a:pt x="96561" y="1342"/>
                    <a:pt x="96425" y="1370"/>
                    <a:pt x="96268" y="1427"/>
                  </a:cubicBezTo>
                  <a:cubicBezTo>
                    <a:pt x="95741" y="1625"/>
                    <a:pt x="94521" y="1705"/>
                    <a:pt x="93635" y="1705"/>
                  </a:cubicBezTo>
                  <a:cubicBezTo>
                    <a:pt x="93371" y="1705"/>
                    <a:pt x="93136" y="1697"/>
                    <a:pt x="92959" y="1684"/>
                  </a:cubicBezTo>
                  <a:cubicBezTo>
                    <a:pt x="88180" y="1288"/>
                    <a:pt x="80860" y="61"/>
                    <a:pt x="76448" y="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918375" y="4322125"/>
              <a:ext cx="3118496" cy="189750"/>
            </a:xfrm>
            <a:custGeom>
              <a:avLst/>
              <a:gdLst/>
              <a:ahLst/>
              <a:cxnLst/>
              <a:rect l="l" t="t" r="r" b="b"/>
              <a:pathLst>
                <a:path w="130878" h="7590" extrusionOk="0">
                  <a:moveTo>
                    <a:pt x="108635" y="0"/>
                  </a:moveTo>
                  <a:cubicBezTo>
                    <a:pt x="108534" y="0"/>
                    <a:pt x="108413" y="10"/>
                    <a:pt x="108280" y="29"/>
                  </a:cubicBezTo>
                  <a:cubicBezTo>
                    <a:pt x="107244" y="244"/>
                    <a:pt x="100302" y="365"/>
                    <a:pt x="95289" y="365"/>
                  </a:cubicBezTo>
                  <a:cubicBezTo>
                    <a:pt x="92985" y="365"/>
                    <a:pt x="91089" y="340"/>
                    <a:pt x="90362" y="286"/>
                  </a:cubicBezTo>
                  <a:cubicBezTo>
                    <a:pt x="89141" y="203"/>
                    <a:pt x="88375" y="161"/>
                    <a:pt x="87614" y="161"/>
                  </a:cubicBezTo>
                  <a:cubicBezTo>
                    <a:pt x="86792" y="161"/>
                    <a:pt x="85976" y="210"/>
                    <a:pt x="84598" y="314"/>
                  </a:cubicBezTo>
                  <a:cubicBezTo>
                    <a:pt x="81288" y="571"/>
                    <a:pt x="71816" y="343"/>
                    <a:pt x="67450" y="685"/>
                  </a:cubicBezTo>
                  <a:cubicBezTo>
                    <a:pt x="67091" y="710"/>
                    <a:pt x="66836" y="720"/>
                    <a:pt x="66651" y="720"/>
                  </a:cubicBezTo>
                  <a:cubicBezTo>
                    <a:pt x="65863" y="720"/>
                    <a:pt x="66346" y="536"/>
                    <a:pt x="65380" y="536"/>
                  </a:cubicBezTo>
                  <a:cubicBezTo>
                    <a:pt x="65278" y="536"/>
                    <a:pt x="65161" y="538"/>
                    <a:pt x="65025" y="542"/>
                  </a:cubicBezTo>
                  <a:cubicBezTo>
                    <a:pt x="56845" y="802"/>
                    <a:pt x="50748" y="1334"/>
                    <a:pt x="40749" y="1334"/>
                  </a:cubicBezTo>
                  <a:cubicBezTo>
                    <a:pt x="38646" y="1334"/>
                    <a:pt x="36371" y="1310"/>
                    <a:pt x="33868" y="1256"/>
                  </a:cubicBezTo>
                  <a:cubicBezTo>
                    <a:pt x="30615" y="1170"/>
                    <a:pt x="28447" y="1056"/>
                    <a:pt x="28333" y="970"/>
                  </a:cubicBezTo>
                  <a:cubicBezTo>
                    <a:pt x="28307" y="930"/>
                    <a:pt x="28260" y="913"/>
                    <a:pt x="28197" y="913"/>
                  </a:cubicBezTo>
                  <a:cubicBezTo>
                    <a:pt x="27960" y="913"/>
                    <a:pt x="27508" y="1147"/>
                    <a:pt x="27226" y="1147"/>
                  </a:cubicBezTo>
                  <a:cubicBezTo>
                    <a:pt x="27168" y="1147"/>
                    <a:pt x="27117" y="1137"/>
                    <a:pt x="27077" y="1113"/>
                  </a:cubicBezTo>
                  <a:lnTo>
                    <a:pt x="8902" y="1113"/>
                  </a:lnTo>
                  <a:cubicBezTo>
                    <a:pt x="6677" y="1113"/>
                    <a:pt x="5079" y="1113"/>
                    <a:pt x="4680" y="1056"/>
                  </a:cubicBezTo>
                  <a:cubicBezTo>
                    <a:pt x="4352" y="1011"/>
                    <a:pt x="4085" y="988"/>
                    <a:pt x="3861" y="988"/>
                  </a:cubicBezTo>
                  <a:cubicBezTo>
                    <a:pt x="3382" y="988"/>
                    <a:pt x="3097" y="1090"/>
                    <a:pt x="2825" y="1284"/>
                  </a:cubicBezTo>
                  <a:cubicBezTo>
                    <a:pt x="1769" y="2026"/>
                    <a:pt x="0" y="7105"/>
                    <a:pt x="1199" y="7333"/>
                  </a:cubicBezTo>
                  <a:cubicBezTo>
                    <a:pt x="1299" y="7350"/>
                    <a:pt x="1495" y="7357"/>
                    <a:pt x="1774" y="7357"/>
                  </a:cubicBezTo>
                  <a:cubicBezTo>
                    <a:pt x="2447" y="7357"/>
                    <a:pt x="3606" y="7316"/>
                    <a:pt x="5079" y="7276"/>
                  </a:cubicBezTo>
                  <a:cubicBezTo>
                    <a:pt x="6472" y="7232"/>
                    <a:pt x="10875" y="7123"/>
                    <a:pt x="15204" y="7123"/>
                  </a:cubicBezTo>
                  <a:cubicBezTo>
                    <a:pt x="19388" y="7123"/>
                    <a:pt x="23504" y="7225"/>
                    <a:pt x="24766" y="7590"/>
                  </a:cubicBezTo>
                  <a:cubicBezTo>
                    <a:pt x="32973" y="7454"/>
                    <a:pt x="39012" y="7339"/>
                    <a:pt x="43134" y="7339"/>
                  </a:cubicBezTo>
                  <a:cubicBezTo>
                    <a:pt x="45962" y="7339"/>
                    <a:pt x="47887" y="7393"/>
                    <a:pt x="48990" y="7533"/>
                  </a:cubicBezTo>
                  <a:cubicBezTo>
                    <a:pt x="50074" y="7190"/>
                    <a:pt x="59747" y="6819"/>
                    <a:pt x="62029" y="6762"/>
                  </a:cubicBezTo>
                  <a:cubicBezTo>
                    <a:pt x="67850" y="6677"/>
                    <a:pt x="73556" y="6734"/>
                    <a:pt x="73956" y="6620"/>
                  </a:cubicBezTo>
                  <a:cubicBezTo>
                    <a:pt x="74412" y="6506"/>
                    <a:pt x="75710" y="6449"/>
                    <a:pt x="76969" y="6449"/>
                  </a:cubicBezTo>
                  <a:cubicBezTo>
                    <a:pt x="78228" y="6449"/>
                    <a:pt x="79448" y="6506"/>
                    <a:pt x="79748" y="6620"/>
                  </a:cubicBezTo>
                  <a:cubicBezTo>
                    <a:pt x="80145" y="6779"/>
                    <a:pt x="80618" y="6831"/>
                    <a:pt x="81107" y="6831"/>
                  </a:cubicBezTo>
                  <a:cubicBezTo>
                    <a:pt x="82064" y="6831"/>
                    <a:pt x="83080" y="6630"/>
                    <a:pt x="83704" y="6630"/>
                  </a:cubicBezTo>
                  <a:cubicBezTo>
                    <a:pt x="83905" y="6630"/>
                    <a:pt x="84065" y="6650"/>
                    <a:pt x="84170" y="6705"/>
                  </a:cubicBezTo>
                  <a:cubicBezTo>
                    <a:pt x="88108" y="6423"/>
                    <a:pt x="88450" y="6314"/>
                    <a:pt x="92343" y="6314"/>
                  </a:cubicBezTo>
                  <a:cubicBezTo>
                    <a:pt x="94346" y="6314"/>
                    <a:pt x="97289" y="6343"/>
                    <a:pt x="102146" y="6391"/>
                  </a:cubicBezTo>
                  <a:cubicBezTo>
                    <a:pt x="105284" y="6420"/>
                    <a:pt x="114700" y="6563"/>
                    <a:pt x="114700" y="6563"/>
                  </a:cubicBezTo>
                  <a:cubicBezTo>
                    <a:pt x="115611" y="6476"/>
                    <a:pt x="116557" y="6443"/>
                    <a:pt x="117507" y="6443"/>
                  </a:cubicBezTo>
                  <a:cubicBezTo>
                    <a:pt x="120650" y="6443"/>
                    <a:pt x="123834" y="6806"/>
                    <a:pt x="125913" y="6806"/>
                  </a:cubicBezTo>
                  <a:cubicBezTo>
                    <a:pt x="126946" y="6806"/>
                    <a:pt x="127706" y="6716"/>
                    <a:pt x="128053" y="6449"/>
                  </a:cubicBezTo>
                  <a:cubicBezTo>
                    <a:pt x="129251" y="5536"/>
                    <a:pt x="130877" y="1655"/>
                    <a:pt x="130392" y="714"/>
                  </a:cubicBezTo>
                  <a:cubicBezTo>
                    <a:pt x="130317" y="518"/>
                    <a:pt x="127406" y="449"/>
                    <a:pt x="124592" y="449"/>
                  </a:cubicBezTo>
                  <a:cubicBezTo>
                    <a:pt x="122081" y="449"/>
                    <a:pt x="119648" y="504"/>
                    <a:pt x="119379" y="571"/>
                  </a:cubicBezTo>
                  <a:cubicBezTo>
                    <a:pt x="119303" y="586"/>
                    <a:pt x="119226" y="593"/>
                    <a:pt x="119154" y="593"/>
                  </a:cubicBezTo>
                  <a:cubicBezTo>
                    <a:pt x="118957" y="593"/>
                    <a:pt x="118793" y="540"/>
                    <a:pt x="118751" y="457"/>
                  </a:cubicBezTo>
                  <a:cubicBezTo>
                    <a:pt x="118694" y="428"/>
                    <a:pt x="113929" y="229"/>
                    <a:pt x="113844" y="229"/>
                  </a:cubicBezTo>
                  <a:cubicBezTo>
                    <a:pt x="109963" y="114"/>
                    <a:pt x="110791" y="143"/>
                    <a:pt x="109393" y="114"/>
                  </a:cubicBezTo>
                  <a:lnTo>
                    <a:pt x="108965" y="114"/>
                  </a:lnTo>
                  <a:cubicBezTo>
                    <a:pt x="108965" y="38"/>
                    <a:pt x="108838" y="0"/>
                    <a:pt x="108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7" name="Google Shape;677;p38"/>
          <p:cNvGrpSpPr/>
          <p:nvPr/>
        </p:nvGrpSpPr>
        <p:grpSpPr>
          <a:xfrm>
            <a:off x="4367549" y="3209383"/>
            <a:ext cx="485252" cy="641717"/>
            <a:chOff x="3275661" y="2407037"/>
            <a:chExt cx="363939" cy="481288"/>
          </a:xfrm>
        </p:grpSpPr>
        <p:sp>
          <p:nvSpPr>
            <p:cNvPr id="678" name="Google Shape;678;p38"/>
            <p:cNvSpPr/>
            <p:nvPr/>
          </p:nvSpPr>
          <p:spPr>
            <a:xfrm rot="-213312">
              <a:off x="3282918" y="2415287"/>
              <a:ext cx="273601" cy="242755"/>
            </a:xfrm>
            <a:custGeom>
              <a:avLst/>
              <a:gdLst/>
              <a:ahLst/>
              <a:cxnLst/>
              <a:rect l="l" t="t" r="r" b="b"/>
              <a:pathLst>
                <a:path w="14378" h="12910" extrusionOk="0">
                  <a:moveTo>
                    <a:pt x="13677" y="1"/>
                  </a:moveTo>
                  <a:cubicBezTo>
                    <a:pt x="13610" y="1"/>
                    <a:pt x="13510" y="34"/>
                    <a:pt x="13410" y="67"/>
                  </a:cubicBezTo>
                  <a:cubicBezTo>
                    <a:pt x="13343" y="101"/>
                    <a:pt x="13243" y="201"/>
                    <a:pt x="13176" y="267"/>
                  </a:cubicBezTo>
                  <a:cubicBezTo>
                    <a:pt x="12176" y="1168"/>
                    <a:pt x="11108" y="2002"/>
                    <a:pt x="10107" y="2869"/>
                  </a:cubicBezTo>
                  <a:cubicBezTo>
                    <a:pt x="9941" y="3036"/>
                    <a:pt x="9740" y="3203"/>
                    <a:pt x="9574" y="3370"/>
                  </a:cubicBezTo>
                  <a:cubicBezTo>
                    <a:pt x="8840" y="4170"/>
                    <a:pt x="8039" y="4837"/>
                    <a:pt x="7172" y="5505"/>
                  </a:cubicBezTo>
                  <a:cubicBezTo>
                    <a:pt x="6905" y="5671"/>
                    <a:pt x="6672" y="5872"/>
                    <a:pt x="6438" y="6072"/>
                  </a:cubicBezTo>
                  <a:cubicBezTo>
                    <a:pt x="5337" y="7239"/>
                    <a:pt x="4103" y="8340"/>
                    <a:pt x="2869" y="9374"/>
                  </a:cubicBezTo>
                  <a:cubicBezTo>
                    <a:pt x="2268" y="9874"/>
                    <a:pt x="1735" y="10408"/>
                    <a:pt x="1268" y="10942"/>
                  </a:cubicBezTo>
                  <a:cubicBezTo>
                    <a:pt x="934" y="11342"/>
                    <a:pt x="601" y="11709"/>
                    <a:pt x="267" y="12143"/>
                  </a:cubicBezTo>
                  <a:cubicBezTo>
                    <a:pt x="200" y="12209"/>
                    <a:pt x="100" y="12343"/>
                    <a:pt x="67" y="12476"/>
                  </a:cubicBezTo>
                  <a:cubicBezTo>
                    <a:pt x="0" y="12676"/>
                    <a:pt x="200" y="12910"/>
                    <a:pt x="434" y="12877"/>
                  </a:cubicBezTo>
                  <a:cubicBezTo>
                    <a:pt x="534" y="12877"/>
                    <a:pt x="567" y="12843"/>
                    <a:pt x="667" y="12843"/>
                  </a:cubicBezTo>
                  <a:cubicBezTo>
                    <a:pt x="1168" y="12576"/>
                    <a:pt x="1668" y="12343"/>
                    <a:pt x="2068" y="11976"/>
                  </a:cubicBezTo>
                  <a:cubicBezTo>
                    <a:pt x="3102" y="11042"/>
                    <a:pt x="4203" y="10141"/>
                    <a:pt x="5237" y="9207"/>
                  </a:cubicBezTo>
                  <a:lnTo>
                    <a:pt x="6872" y="7706"/>
                  </a:lnTo>
                  <a:cubicBezTo>
                    <a:pt x="7405" y="7172"/>
                    <a:pt x="7939" y="6672"/>
                    <a:pt x="8573" y="6205"/>
                  </a:cubicBezTo>
                  <a:cubicBezTo>
                    <a:pt x="9173" y="5805"/>
                    <a:pt x="9707" y="5304"/>
                    <a:pt x="10241" y="4737"/>
                  </a:cubicBezTo>
                  <a:cubicBezTo>
                    <a:pt x="11008" y="3970"/>
                    <a:pt x="11875" y="3236"/>
                    <a:pt x="12743" y="2536"/>
                  </a:cubicBezTo>
                  <a:cubicBezTo>
                    <a:pt x="13243" y="2135"/>
                    <a:pt x="13710" y="1668"/>
                    <a:pt x="14110" y="1201"/>
                  </a:cubicBezTo>
                  <a:cubicBezTo>
                    <a:pt x="14210" y="1068"/>
                    <a:pt x="14344" y="968"/>
                    <a:pt x="14377" y="835"/>
                  </a:cubicBezTo>
                  <a:cubicBezTo>
                    <a:pt x="14377" y="434"/>
                    <a:pt x="14144" y="34"/>
                    <a:pt x="13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8"/>
            <p:cNvSpPr/>
            <p:nvPr/>
          </p:nvSpPr>
          <p:spPr>
            <a:xfrm rot="958424">
              <a:off x="3356467" y="2624519"/>
              <a:ext cx="266878" cy="119276"/>
            </a:xfrm>
            <a:custGeom>
              <a:avLst/>
              <a:gdLst/>
              <a:ahLst/>
              <a:cxnLst/>
              <a:rect l="l" t="t" r="r" b="b"/>
              <a:pathLst>
                <a:path w="10675" h="4771" extrusionOk="0">
                  <a:moveTo>
                    <a:pt x="9674" y="0"/>
                  </a:moveTo>
                  <a:cubicBezTo>
                    <a:pt x="9507" y="67"/>
                    <a:pt x="9207" y="100"/>
                    <a:pt x="8973" y="167"/>
                  </a:cubicBezTo>
                  <a:cubicBezTo>
                    <a:pt x="6805" y="968"/>
                    <a:pt x="4637" y="1668"/>
                    <a:pt x="2535" y="2636"/>
                  </a:cubicBezTo>
                  <a:cubicBezTo>
                    <a:pt x="1835" y="2969"/>
                    <a:pt x="1134" y="3403"/>
                    <a:pt x="400" y="3770"/>
                  </a:cubicBezTo>
                  <a:cubicBezTo>
                    <a:pt x="334" y="3803"/>
                    <a:pt x="234" y="3836"/>
                    <a:pt x="200" y="3937"/>
                  </a:cubicBezTo>
                  <a:cubicBezTo>
                    <a:pt x="33" y="4103"/>
                    <a:pt x="0" y="4303"/>
                    <a:pt x="67" y="4470"/>
                  </a:cubicBezTo>
                  <a:cubicBezTo>
                    <a:pt x="167" y="4637"/>
                    <a:pt x="367" y="4770"/>
                    <a:pt x="567" y="4737"/>
                  </a:cubicBezTo>
                  <a:cubicBezTo>
                    <a:pt x="701" y="4737"/>
                    <a:pt x="767" y="4670"/>
                    <a:pt x="901" y="4637"/>
                  </a:cubicBezTo>
                  <a:cubicBezTo>
                    <a:pt x="1735" y="4337"/>
                    <a:pt x="2569" y="4003"/>
                    <a:pt x="3402" y="3736"/>
                  </a:cubicBezTo>
                  <a:cubicBezTo>
                    <a:pt x="4870" y="3169"/>
                    <a:pt x="6338" y="2602"/>
                    <a:pt x="7739" y="2069"/>
                  </a:cubicBezTo>
                  <a:cubicBezTo>
                    <a:pt x="8106" y="1935"/>
                    <a:pt x="8506" y="1768"/>
                    <a:pt x="8873" y="1635"/>
                  </a:cubicBezTo>
                  <a:cubicBezTo>
                    <a:pt x="9207" y="1501"/>
                    <a:pt x="9540" y="1401"/>
                    <a:pt x="9907" y="1401"/>
                  </a:cubicBezTo>
                  <a:cubicBezTo>
                    <a:pt x="10041" y="1401"/>
                    <a:pt x="10107" y="1335"/>
                    <a:pt x="10241" y="1301"/>
                  </a:cubicBezTo>
                  <a:cubicBezTo>
                    <a:pt x="10508" y="1235"/>
                    <a:pt x="10674" y="934"/>
                    <a:pt x="10674" y="668"/>
                  </a:cubicBezTo>
                  <a:cubicBezTo>
                    <a:pt x="10674" y="434"/>
                    <a:pt x="10441" y="167"/>
                    <a:pt x="10174" y="100"/>
                  </a:cubicBezTo>
                  <a:cubicBezTo>
                    <a:pt x="10074" y="0"/>
                    <a:pt x="9907" y="0"/>
                    <a:pt x="9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3340200" y="2778225"/>
              <a:ext cx="299400" cy="110100"/>
            </a:xfrm>
            <a:custGeom>
              <a:avLst/>
              <a:gdLst/>
              <a:ahLst/>
              <a:cxnLst/>
              <a:rect l="l" t="t" r="r" b="b"/>
              <a:pathLst>
                <a:path w="11976" h="4404" extrusionOk="0">
                  <a:moveTo>
                    <a:pt x="701" y="0"/>
                  </a:moveTo>
                  <a:cubicBezTo>
                    <a:pt x="401" y="0"/>
                    <a:pt x="201" y="34"/>
                    <a:pt x="67" y="267"/>
                  </a:cubicBezTo>
                  <a:cubicBezTo>
                    <a:pt x="0" y="434"/>
                    <a:pt x="0" y="634"/>
                    <a:pt x="134" y="768"/>
                  </a:cubicBezTo>
                  <a:cubicBezTo>
                    <a:pt x="201" y="868"/>
                    <a:pt x="334" y="968"/>
                    <a:pt x="401" y="1034"/>
                  </a:cubicBezTo>
                  <a:cubicBezTo>
                    <a:pt x="901" y="1235"/>
                    <a:pt x="1468" y="1435"/>
                    <a:pt x="1969" y="1602"/>
                  </a:cubicBezTo>
                  <a:cubicBezTo>
                    <a:pt x="2302" y="1735"/>
                    <a:pt x="2636" y="1802"/>
                    <a:pt x="3003" y="1868"/>
                  </a:cubicBezTo>
                  <a:cubicBezTo>
                    <a:pt x="4337" y="2135"/>
                    <a:pt x="5638" y="2569"/>
                    <a:pt x="6872" y="2969"/>
                  </a:cubicBezTo>
                  <a:cubicBezTo>
                    <a:pt x="7906" y="3336"/>
                    <a:pt x="9007" y="3603"/>
                    <a:pt x="10074" y="3903"/>
                  </a:cubicBezTo>
                  <a:cubicBezTo>
                    <a:pt x="10341" y="3970"/>
                    <a:pt x="10541" y="4037"/>
                    <a:pt x="10741" y="4170"/>
                  </a:cubicBezTo>
                  <a:cubicBezTo>
                    <a:pt x="11175" y="4404"/>
                    <a:pt x="11709" y="4103"/>
                    <a:pt x="11876" y="3670"/>
                  </a:cubicBezTo>
                  <a:cubicBezTo>
                    <a:pt x="11976" y="3369"/>
                    <a:pt x="11842" y="3036"/>
                    <a:pt x="11542" y="2869"/>
                  </a:cubicBezTo>
                  <a:lnTo>
                    <a:pt x="11175" y="2736"/>
                  </a:lnTo>
                  <a:cubicBezTo>
                    <a:pt x="9407" y="2369"/>
                    <a:pt x="7706" y="1768"/>
                    <a:pt x="6005" y="1235"/>
                  </a:cubicBezTo>
                  <a:cubicBezTo>
                    <a:pt x="4370" y="701"/>
                    <a:pt x="2702" y="334"/>
                    <a:pt x="1035" y="34"/>
                  </a:cubicBezTo>
                  <a:cubicBezTo>
                    <a:pt x="901" y="34"/>
                    <a:pt x="768" y="34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1" name="Google Shape;681;p38"/>
          <p:cNvGrpSpPr/>
          <p:nvPr/>
        </p:nvGrpSpPr>
        <p:grpSpPr>
          <a:xfrm>
            <a:off x="1592634" y="1916567"/>
            <a:ext cx="872709" cy="873516"/>
            <a:chOff x="1194475" y="1437425"/>
            <a:chExt cx="654532" cy="655137"/>
          </a:xfrm>
        </p:grpSpPr>
        <p:grpSp>
          <p:nvGrpSpPr>
            <p:cNvPr id="682" name="Google Shape;682;p38"/>
            <p:cNvGrpSpPr/>
            <p:nvPr/>
          </p:nvGrpSpPr>
          <p:grpSpPr>
            <a:xfrm>
              <a:off x="1323473" y="1482473"/>
              <a:ext cx="525534" cy="610090"/>
              <a:chOff x="1323473" y="1482473"/>
              <a:chExt cx="525534" cy="610090"/>
            </a:xfrm>
          </p:grpSpPr>
          <p:sp>
            <p:nvSpPr>
              <p:cNvPr id="683" name="Google Shape;683;p38"/>
              <p:cNvSpPr/>
              <p:nvPr/>
            </p:nvSpPr>
            <p:spPr>
              <a:xfrm>
                <a:off x="1323473" y="1734473"/>
                <a:ext cx="273636" cy="358090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7113" extrusionOk="0">
                    <a:moveTo>
                      <a:pt x="13076" y="9808"/>
                    </a:moveTo>
                    <a:cubicBezTo>
                      <a:pt x="12909" y="9274"/>
                      <a:pt x="12542" y="9174"/>
                      <a:pt x="12109" y="9041"/>
                    </a:cubicBezTo>
                    <a:cubicBezTo>
                      <a:pt x="11208" y="8807"/>
                      <a:pt x="10341" y="8507"/>
                      <a:pt x="9407" y="8307"/>
                    </a:cubicBezTo>
                    <a:cubicBezTo>
                      <a:pt x="8540" y="8140"/>
                      <a:pt x="8073" y="7640"/>
                      <a:pt x="7906" y="6772"/>
                    </a:cubicBezTo>
                    <a:cubicBezTo>
                      <a:pt x="7606" y="5104"/>
                      <a:pt x="7405" y="3470"/>
                      <a:pt x="7439" y="1769"/>
                    </a:cubicBezTo>
                    <a:cubicBezTo>
                      <a:pt x="7506" y="1135"/>
                      <a:pt x="7439" y="534"/>
                      <a:pt x="6905" y="1"/>
                    </a:cubicBezTo>
                    <a:cubicBezTo>
                      <a:pt x="6738" y="134"/>
                      <a:pt x="6538" y="201"/>
                      <a:pt x="6438" y="334"/>
                    </a:cubicBezTo>
                    <a:cubicBezTo>
                      <a:pt x="6171" y="801"/>
                      <a:pt x="5838" y="1302"/>
                      <a:pt x="5571" y="1802"/>
                    </a:cubicBezTo>
                    <a:cubicBezTo>
                      <a:pt x="5070" y="2970"/>
                      <a:pt x="4670" y="4137"/>
                      <a:pt x="4203" y="5338"/>
                    </a:cubicBezTo>
                    <a:cubicBezTo>
                      <a:pt x="4070" y="5638"/>
                      <a:pt x="3936" y="5938"/>
                      <a:pt x="3836" y="6272"/>
                    </a:cubicBezTo>
                    <a:cubicBezTo>
                      <a:pt x="2569" y="6272"/>
                      <a:pt x="1368" y="5471"/>
                      <a:pt x="167" y="5872"/>
                    </a:cubicBezTo>
                    <a:cubicBezTo>
                      <a:pt x="0" y="6205"/>
                      <a:pt x="100" y="6439"/>
                      <a:pt x="234" y="6639"/>
                    </a:cubicBezTo>
                    <a:lnTo>
                      <a:pt x="1368" y="8507"/>
                    </a:lnTo>
                    <a:cubicBezTo>
                      <a:pt x="1768" y="9174"/>
                      <a:pt x="1902" y="9841"/>
                      <a:pt x="1501" y="10608"/>
                    </a:cubicBezTo>
                    <a:cubicBezTo>
                      <a:pt x="1068" y="11342"/>
                      <a:pt x="834" y="12176"/>
                      <a:pt x="501" y="12977"/>
                    </a:cubicBezTo>
                    <a:cubicBezTo>
                      <a:pt x="334" y="13377"/>
                      <a:pt x="100" y="13811"/>
                      <a:pt x="234" y="14278"/>
                    </a:cubicBezTo>
                    <a:cubicBezTo>
                      <a:pt x="567" y="14511"/>
                      <a:pt x="867" y="14378"/>
                      <a:pt x="1168" y="14211"/>
                    </a:cubicBezTo>
                    <a:cubicBezTo>
                      <a:pt x="1835" y="13877"/>
                      <a:pt x="2435" y="13510"/>
                      <a:pt x="3102" y="13177"/>
                    </a:cubicBezTo>
                    <a:cubicBezTo>
                      <a:pt x="3403" y="13010"/>
                      <a:pt x="3703" y="12843"/>
                      <a:pt x="4003" y="12710"/>
                    </a:cubicBezTo>
                    <a:cubicBezTo>
                      <a:pt x="4537" y="12476"/>
                      <a:pt x="4737" y="12543"/>
                      <a:pt x="5171" y="13043"/>
                    </a:cubicBezTo>
                    <a:cubicBezTo>
                      <a:pt x="6205" y="14278"/>
                      <a:pt x="7239" y="15445"/>
                      <a:pt x="8273" y="16646"/>
                    </a:cubicBezTo>
                    <a:cubicBezTo>
                      <a:pt x="8440" y="16813"/>
                      <a:pt x="8606" y="16980"/>
                      <a:pt x="8773" y="17113"/>
                    </a:cubicBezTo>
                    <a:cubicBezTo>
                      <a:pt x="9107" y="17046"/>
                      <a:pt x="9173" y="16846"/>
                      <a:pt x="9173" y="16646"/>
                    </a:cubicBezTo>
                    <a:cubicBezTo>
                      <a:pt x="9073" y="15779"/>
                      <a:pt x="8940" y="14845"/>
                      <a:pt x="8873" y="13977"/>
                    </a:cubicBezTo>
                    <a:cubicBezTo>
                      <a:pt x="8840" y="13344"/>
                      <a:pt x="8773" y="12777"/>
                      <a:pt x="8740" y="12143"/>
                    </a:cubicBezTo>
                    <a:cubicBezTo>
                      <a:pt x="8706" y="11709"/>
                      <a:pt x="8940" y="11442"/>
                      <a:pt x="9340" y="11309"/>
                    </a:cubicBezTo>
                    <a:cubicBezTo>
                      <a:pt x="10074" y="11109"/>
                      <a:pt x="10841" y="10942"/>
                      <a:pt x="11575" y="10675"/>
                    </a:cubicBezTo>
                    <a:cubicBezTo>
                      <a:pt x="12009" y="10542"/>
                      <a:pt x="12409" y="10341"/>
                      <a:pt x="12776" y="10141"/>
                    </a:cubicBezTo>
                    <a:cubicBezTo>
                      <a:pt x="12909" y="10041"/>
                      <a:pt x="13009" y="9874"/>
                      <a:pt x="13076" y="9808"/>
                    </a:cubicBezTo>
                    <a:close/>
                  </a:path>
                </a:pathLst>
              </a:custGeom>
              <a:solidFill>
                <a:srgbClr val="FFD600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38"/>
              <p:cNvSpPr/>
              <p:nvPr/>
            </p:nvSpPr>
            <p:spPr>
              <a:xfrm rot="3932821">
                <a:off x="1558073" y="1498484"/>
                <a:ext cx="223349" cy="292282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7113" extrusionOk="0">
                    <a:moveTo>
                      <a:pt x="13076" y="9808"/>
                    </a:moveTo>
                    <a:cubicBezTo>
                      <a:pt x="12909" y="9274"/>
                      <a:pt x="12542" y="9174"/>
                      <a:pt x="12109" y="9041"/>
                    </a:cubicBezTo>
                    <a:cubicBezTo>
                      <a:pt x="11208" y="8807"/>
                      <a:pt x="10341" y="8507"/>
                      <a:pt x="9407" y="8307"/>
                    </a:cubicBezTo>
                    <a:cubicBezTo>
                      <a:pt x="8540" y="8140"/>
                      <a:pt x="8073" y="7640"/>
                      <a:pt x="7906" y="6772"/>
                    </a:cubicBezTo>
                    <a:cubicBezTo>
                      <a:pt x="7606" y="5104"/>
                      <a:pt x="7405" y="3470"/>
                      <a:pt x="7439" y="1769"/>
                    </a:cubicBezTo>
                    <a:cubicBezTo>
                      <a:pt x="7506" y="1135"/>
                      <a:pt x="7439" y="534"/>
                      <a:pt x="6905" y="1"/>
                    </a:cubicBezTo>
                    <a:cubicBezTo>
                      <a:pt x="6738" y="134"/>
                      <a:pt x="6538" y="201"/>
                      <a:pt x="6438" y="334"/>
                    </a:cubicBezTo>
                    <a:cubicBezTo>
                      <a:pt x="6171" y="801"/>
                      <a:pt x="5838" y="1302"/>
                      <a:pt x="5571" y="1802"/>
                    </a:cubicBezTo>
                    <a:cubicBezTo>
                      <a:pt x="5070" y="2970"/>
                      <a:pt x="4670" y="4137"/>
                      <a:pt x="4203" y="5338"/>
                    </a:cubicBezTo>
                    <a:cubicBezTo>
                      <a:pt x="4070" y="5638"/>
                      <a:pt x="3936" y="5938"/>
                      <a:pt x="3836" y="6272"/>
                    </a:cubicBezTo>
                    <a:cubicBezTo>
                      <a:pt x="2569" y="6272"/>
                      <a:pt x="1368" y="5471"/>
                      <a:pt x="167" y="5872"/>
                    </a:cubicBezTo>
                    <a:cubicBezTo>
                      <a:pt x="0" y="6205"/>
                      <a:pt x="100" y="6439"/>
                      <a:pt x="234" y="6639"/>
                    </a:cubicBezTo>
                    <a:lnTo>
                      <a:pt x="1368" y="8507"/>
                    </a:lnTo>
                    <a:cubicBezTo>
                      <a:pt x="1768" y="9174"/>
                      <a:pt x="1902" y="9841"/>
                      <a:pt x="1501" y="10608"/>
                    </a:cubicBezTo>
                    <a:cubicBezTo>
                      <a:pt x="1068" y="11342"/>
                      <a:pt x="834" y="12176"/>
                      <a:pt x="501" y="12977"/>
                    </a:cubicBezTo>
                    <a:cubicBezTo>
                      <a:pt x="334" y="13377"/>
                      <a:pt x="100" y="13811"/>
                      <a:pt x="234" y="14278"/>
                    </a:cubicBezTo>
                    <a:cubicBezTo>
                      <a:pt x="567" y="14511"/>
                      <a:pt x="867" y="14378"/>
                      <a:pt x="1168" y="14211"/>
                    </a:cubicBezTo>
                    <a:cubicBezTo>
                      <a:pt x="1835" y="13877"/>
                      <a:pt x="2435" y="13510"/>
                      <a:pt x="3102" y="13177"/>
                    </a:cubicBezTo>
                    <a:cubicBezTo>
                      <a:pt x="3403" y="13010"/>
                      <a:pt x="3703" y="12843"/>
                      <a:pt x="4003" y="12710"/>
                    </a:cubicBezTo>
                    <a:cubicBezTo>
                      <a:pt x="4537" y="12476"/>
                      <a:pt x="4737" y="12543"/>
                      <a:pt x="5171" y="13043"/>
                    </a:cubicBezTo>
                    <a:cubicBezTo>
                      <a:pt x="6205" y="14278"/>
                      <a:pt x="7239" y="15445"/>
                      <a:pt x="8273" y="16646"/>
                    </a:cubicBezTo>
                    <a:cubicBezTo>
                      <a:pt x="8440" y="16813"/>
                      <a:pt x="8606" y="16980"/>
                      <a:pt x="8773" y="17113"/>
                    </a:cubicBezTo>
                    <a:cubicBezTo>
                      <a:pt x="9107" y="17046"/>
                      <a:pt x="9173" y="16846"/>
                      <a:pt x="9173" y="16646"/>
                    </a:cubicBezTo>
                    <a:cubicBezTo>
                      <a:pt x="9073" y="15779"/>
                      <a:pt x="8940" y="14845"/>
                      <a:pt x="8873" y="13977"/>
                    </a:cubicBezTo>
                    <a:cubicBezTo>
                      <a:pt x="8840" y="13344"/>
                      <a:pt x="8773" y="12777"/>
                      <a:pt x="8740" y="12143"/>
                    </a:cubicBezTo>
                    <a:cubicBezTo>
                      <a:pt x="8706" y="11709"/>
                      <a:pt x="8940" y="11442"/>
                      <a:pt x="9340" y="11309"/>
                    </a:cubicBezTo>
                    <a:cubicBezTo>
                      <a:pt x="10074" y="11109"/>
                      <a:pt x="10841" y="10942"/>
                      <a:pt x="11575" y="10675"/>
                    </a:cubicBezTo>
                    <a:cubicBezTo>
                      <a:pt x="12009" y="10542"/>
                      <a:pt x="12409" y="10341"/>
                      <a:pt x="12776" y="10141"/>
                    </a:cubicBezTo>
                    <a:cubicBezTo>
                      <a:pt x="12909" y="10041"/>
                      <a:pt x="13009" y="9874"/>
                      <a:pt x="13076" y="9808"/>
                    </a:cubicBezTo>
                    <a:close/>
                  </a:path>
                </a:pathLst>
              </a:custGeom>
              <a:solidFill>
                <a:srgbClr val="FFD600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5" name="Google Shape;685;p38"/>
            <p:cNvSpPr/>
            <p:nvPr/>
          </p:nvSpPr>
          <p:spPr>
            <a:xfrm>
              <a:off x="1194475" y="1437425"/>
              <a:ext cx="258600" cy="280333"/>
            </a:xfrm>
            <a:custGeom>
              <a:avLst/>
              <a:gdLst/>
              <a:ahLst/>
              <a:cxnLst/>
              <a:rect l="l" t="t" r="r" b="b"/>
              <a:pathLst>
                <a:path w="6723" h="7288" extrusionOk="0">
                  <a:moveTo>
                    <a:pt x="3436" y="1253"/>
                  </a:moveTo>
                  <a:lnTo>
                    <a:pt x="4203" y="2588"/>
                  </a:lnTo>
                  <a:cubicBezTo>
                    <a:pt x="3803" y="2688"/>
                    <a:pt x="3369" y="2821"/>
                    <a:pt x="2969" y="2921"/>
                  </a:cubicBezTo>
                  <a:cubicBezTo>
                    <a:pt x="3103" y="2354"/>
                    <a:pt x="3269" y="1820"/>
                    <a:pt x="3436" y="1253"/>
                  </a:cubicBezTo>
                  <a:close/>
                  <a:moveTo>
                    <a:pt x="2235" y="3822"/>
                  </a:moveTo>
                  <a:cubicBezTo>
                    <a:pt x="2235" y="3922"/>
                    <a:pt x="2169" y="3955"/>
                    <a:pt x="2169" y="4022"/>
                  </a:cubicBezTo>
                  <a:cubicBezTo>
                    <a:pt x="2002" y="3989"/>
                    <a:pt x="1902" y="3922"/>
                    <a:pt x="1802" y="3922"/>
                  </a:cubicBezTo>
                  <a:cubicBezTo>
                    <a:pt x="1935" y="3855"/>
                    <a:pt x="2068" y="3855"/>
                    <a:pt x="2235" y="3822"/>
                  </a:cubicBezTo>
                  <a:close/>
                  <a:moveTo>
                    <a:pt x="4570" y="3155"/>
                  </a:moveTo>
                  <a:cubicBezTo>
                    <a:pt x="4604" y="3255"/>
                    <a:pt x="4637" y="3288"/>
                    <a:pt x="4670" y="3355"/>
                  </a:cubicBezTo>
                  <a:lnTo>
                    <a:pt x="3803" y="4355"/>
                  </a:lnTo>
                  <a:cubicBezTo>
                    <a:pt x="3803" y="4422"/>
                    <a:pt x="3770" y="4422"/>
                    <a:pt x="3770" y="4456"/>
                  </a:cubicBezTo>
                  <a:cubicBezTo>
                    <a:pt x="3403" y="4355"/>
                    <a:pt x="3002" y="4289"/>
                    <a:pt x="2669" y="4155"/>
                  </a:cubicBezTo>
                  <a:lnTo>
                    <a:pt x="2802" y="3655"/>
                  </a:lnTo>
                  <a:cubicBezTo>
                    <a:pt x="3403" y="3522"/>
                    <a:pt x="3970" y="3355"/>
                    <a:pt x="4570" y="3155"/>
                  </a:cubicBezTo>
                  <a:close/>
                  <a:moveTo>
                    <a:pt x="4971" y="3922"/>
                  </a:moveTo>
                  <a:cubicBezTo>
                    <a:pt x="5137" y="4189"/>
                    <a:pt x="5304" y="4489"/>
                    <a:pt x="5504" y="4822"/>
                  </a:cubicBezTo>
                  <a:cubicBezTo>
                    <a:pt x="5137" y="4756"/>
                    <a:pt x="4770" y="4689"/>
                    <a:pt x="4403" y="4622"/>
                  </a:cubicBezTo>
                  <a:cubicBezTo>
                    <a:pt x="4570" y="4355"/>
                    <a:pt x="4770" y="4155"/>
                    <a:pt x="4971" y="3922"/>
                  </a:cubicBezTo>
                  <a:close/>
                  <a:moveTo>
                    <a:pt x="2469" y="4923"/>
                  </a:moveTo>
                  <a:cubicBezTo>
                    <a:pt x="2736" y="4989"/>
                    <a:pt x="2969" y="5023"/>
                    <a:pt x="3169" y="5123"/>
                  </a:cubicBezTo>
                  <a:cubicBezTo>
                    <a:pt x="2902" y="5490"/>
                    <a:pt x="2602" y="5857"/>
                    <a:pt x="2235" y="6257"/>
                  </a:cubicBezTo>
                  <a:cubicBezTo>
                    <a:pt x="2302" y="5790"/>
                    <a:pt x="2402" y="5323"/>
                    <a:pt x="2469" y="4923"/>
                  </a:cubicBezTo>
                  <a:close/>
                  <a:moveTo>
                    <a:pt x="3528" y="0"/>
                  </a:moveTo>
                  <a:cubicBezTo>
                    <a:pt x="3477" y="0"/>
                    <a:pt x="3427" y="25"/>
                    <a:pt x="3403" y="86"/>
                  </a:cubicBezTo>
                  <a:cubicBezTo>
                    <a:pt x="3336" y="119"/>
                    <a:pt x="3336" y="186"/>
                    <a:pt x="3303" y="253"/>
                  </a:cubicBezTo>
                  <a:cubicBezTo>
                    <a:pt x="3136" y="319"/>
                    <a:pt x="3069" y="486"/>
                    <a:pt x="3103" y="686"/>
                  </a:cubicBezTo>
                  <a:cubicBezTo>
                    <a:pt x="2769" y="1453"/>
                    <a:pt x="2569" y="2254"/>
                    <a:pt x="2335" y="3021"/>
                  </a:cubicBezTo>
                  <a:cubicBezTo>
                    <a:pt x="1668" y="3155"/>
                    <a:pt x="1001" y="3288"/>
                    <a:pt x="401" y="3421"/>
                  </a:cubicBezTo>
                  <a:cubicBezTo>
                    <a:pt x="100" y="3455"/>
                    <a:pt x="0" y="3955"/>
                    <a:pt x="301" y="4089"/>
                  </a:cubicBezTo>
                  <a:cubicBezTo>
                    <a:pt x="834" y="4322"/>
                    <a:pt x="1401" y="4522"/>
                    <a:pt x="1935" y="4756"/>
                  </a:cubicBezTo>
                  <a:cubicBezTo>
                    <a:pt x="1768" y="5490"/>
                    <a:pt x="1635" y="6190"/>
                    <a:pt x="1568" y="6957"/>
                  </a:cubicBezTo>
                  <a:cubicBezTo>
                    <a:pt x="1521" y="7122"/>
                    <a:pt x="1657" y="7288"/>
                    <a:pt x="1812" y="7288"/>
                  </a:cubicBezTo>
                  <a:cubicBezTo>
                    <a:pt x="1876" y="7288"/>
                    <a:pt x="1943" y="7259"/>
                    <a:pt x="2002" y="7191"/>
                  </a:cubicBezTo>
                  <a:cubicBezTo>
                    <a:pt x="2636" y="6624"/>
                    <a:pt x="3236" y="5923"/>
                    <a:pt x="3803" y="5256"/>
                  </a:cubicBezTo>
                  <a:cubicBezTo>
                    <a:pt x="4570" y="5423"/>
                    <a:pt x="5337" y="5590"/>
                    <a:pt x="6138" y="5690"/>
                  </a:cubicBezTo>
                  <a:cubicBezTo>
                    <a:pt x="6170" y="5696"/>
                    <a:pt x="6201" y="5699"/>
                    <a:pt x="6231" y="5699"/>
                  </a:cubicBezTo>
                  <a:cubicBezTo>
                    <a:pt x="6519" y="5699"/>
                    <a:pt x="6723" y="5428"/>
                    <a:pt x="6572" y="5156"/>
                  </a:cubicBezTo>
                  <a:cubicBezTo>
                    <a:pt x="6238" y="4522"/>
                    <a:pt x="5838" y="3955"/>
                    <a:pt x="5504" y="3321"/>
                  </a:cubicBezTo>
                  <a:cubicBezTo>
                    <a:pt x="5804" y="2988"/>
                    <a:pt x="6138" y="2621"/>
                    <a:pt x="6438" y="2287"/>
                  </a:cubicBezTo>
                  <a:cubicBezTo>
                    <a:pt x="6603" y="2068"/>
                    <a:pt x="6429" y="1736"/>
                    <a:pt x="6214" y="1736"/>
                  </a:cubicBezTo>
                  <a:cubicBezTo>
                    <a:pt x="6167" y="1736"/>
                    <a:pt x="6119" y="1751"/>
                    <a:pt x="6071" y="1787"/>
                  </a:cubicBezTo>
                  <a:cubicBezTo>
                    <a:pt x="5738" y="1987"/>
                    <a:pt x="5337" y="2187"/>
                    <a:pt x="4937" y="2321"/>
                  </a:cubicBezTo>
                  <a:lnTo>
                    <a:pt x="3836" y="419"/>
                  </a:lnTo>
                  <a:cubicBezTo>
                    <a:pt x="3803" y="319"/>
                    <a:pt x="3770" y="286"/>
                    <a:pt x="3670" y="253"/>
                  </a:cubicBezTo>
                  <a:lnTo>
                    <a:pt x="3670" y="186"/>
                  </a:lnTo>
                  <a:cubicBezTo>
                    <a:pt x="3712" y="79"/>
                    <a:pt x="3619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99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43"/>
          <p:cNvSpPr txBox="1">
            <a:spLocks noGrp="1"/>
          </p:cNvSpPr>
          <p:nvPr>
            <p:ph type="title"/>
          </p:nvPr>
        </p:nvSpPr>
        <p:spPr>
          <a:xfrm flipH="1">
            <a:off x="1758632" y="726523"/>
            <a:ext cx="8490400" cy="172973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tr-TR" sz="4267" dirty="0">
                <a:latin typeface="Comic Sans MS" pitchFamily="66" charset="0"/>
              </a:rPr>
              <a:t>DİKKAT OLUMSUZ İFADE!</a:t>
            </a:r>
            <a:endParaRPr sz="4267" dirty="0">
              <a:latin typeface="Comic Sans MS" pitchFamily="66" charset="0"/>
            </a:endParaRPr>
          </a:p>
        </p:txBody>
      </p:sp>
      <p:sp>
        <p:nvSpPr>
          <p:cNvPr id="883" name="Google Shape;883;p43"/>
          <p:cNvSpPr txBox="1">
            <a:spLocks noGrp="1"/>
          </p:cNvSpPr>
          <p:nvPr>
            <p:ph type="subTitle" idx="1"/>
          </p:nvPr>
        </p:nvSpPr>
        <p:spPr>
          <a:xfrm>
            <a:off x="835456" y="3332990"/>
            <a:ext cx="10445121" cy="153617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indent="0"/>
            <a:r>
              <a:rPr lang="tr-TR" sz="2667" dirty="0"/>
              <a:t>İnsan beyni cümleleri olumlu okumaya meyillidir. Bu yüzden soruları okurken hangisi yanlıştır, değildir, olamaz vb. kelimelere dikkat etmelisin. Soruyu okurken özellikle soru ifadesine, vurgusuna dikkat et!</a:t>
            </a:r>
            <a:endParaRPr sz="2667" dirty="0"/>
          </a:p>
        </p:txBody>
      </p:sp>
      <p:sp>
        <p:nvSpPr>
          <p:cNvPr id="884" name="Google Shape;884;p43"/>
          <p:cNvSpPr/>
          <p:nvPr/>
        </p:nvSpPr>
        <p:spPr>
          <a:xfrm rot="-260877" flipH="1">
            <a:off x="994776" y="161294"/>
            <a:ext cx="10306405" cy="2590113"/>
          </a:xfrm>
          <a:custGeom>
            <a:avLst/>
            <a:gdLst/>
            <a:ahLst/>
            <a:cxnLst/>
            <a:rect l="l" t="t" r="r" b="b"/>
            <a:pathLst>
              <a:path w="93726" h="45607" extrusionOk="0">
                <a:moveTo>
                  <a:pt x="61426" y="1232"/>
                </a:moveTo>
                <a:cubicBezTo>
                  <a:pt x="73102" y="1232"/>
                  <a:pt x="90461" y="3706"/>
                  <a:pt x="89626" y="15515"/>
                </a:cubicBezTo>
                <a:lnTo>
                  <a:pt x="89626" y="15515"/>
                </a:lnTo>
                <a:cubicBezTo>
                  <a:pt x="89128" y="15001"/>
                  <a:pt x="88611" y="14521"/>
                  <a:pt x="88097" y="14079"/>
                </a:cubicBezTo>
                <a:cubicBezTo>
                  <a:pt x="84924" y="11259"/>
                  <a:pt x="81145" y="9146"/>
                  <a:pt x="77223" y="7510"/>
                </a:cubicBezTo>
                <a:lnTo>
                  <a:pt x="77223" y="7510"/>
                </a:lnTo>
                <a:cubicBezTo>
                  <a:pt x="71422" y="4153"/>
                  <a:pt x="64333" y="3084"/>
                  <a:pt x="57753" y="2771"/>
                </a:cubicBezTo>
                <a:lnTo>
                  <a:pt x="57753" y="2771"/>
                </a:lnTo>
                <a:cubicBezTo>
                  <a:pt x="55996" y="2625"/>
                  <a:pt x="54235" y="2551"/>
                  <a:pt x="52483" y="2551"/>
                </a:cubicBezTo>
                <a:cubicBezTo>
                  <a:pt x="49921" y="2551"/>
                  <a:pt x="47380" y="2710"/>
                  <a:pt x="44907" y="3035"/>
                </a:cubicBezTo>
                <a:lnTo>
                  <a:pt x="44907" y="3035"/>
                </a:lnTo>
                <a:cubicBezTo>
                  <a:pt x="44665" y="3052"/>
                  <a:pt x="44423" y="3070"/>
                  <a:pt x="44181" y="3088"/>
                </a:cubicBezTo>
                <a:lnTo>
                  <a:pt x="44181" y="3088"/>
                </a:lnTo>
                <a:cubicBezTo>
                  <a:pt x="47695" y="2372"/>
                  <a:pt x="51248" y="1857"/>
                  <a:pt x="54795" y="1519"/>
                </a:cubicBezTo>
                <a:cubicBezTo>
                  <a:pt x="56560" y="1352"/>
                  <a:pt x="58855" y="1232"/>
                  <a:pt x="61426" y="1232"/>
                </a:cubicBezTo>
                <a:close/>
                <a:moveTo>
                  <a:pt x="81860" y="11048"/>
                </a:moveTo>
                <a:cubicBezTo>
                  <a:pt x="82945" y="11668"/>
                  <a:pt x="84007" y="12332"/>
                  <a:pt x="85044" y="13042"/>
                </a:cubicBezTo>
                <a:cubicBezTo>
                  <a:pt x="86564" y="14062"/>
                  <a:pt x="88161" y="15340"/>
                  <a:pt x="89468" y="16805"/>
                </a:cubicBezTo>
                <a:lnTo>
                  <a:pt x="89468" y="16805"/>
                </a:lnTo>
                <a:cubicBezTo>
                  <a:pt x="89385" y="17284"/>
                  <a:pt x="89275" y="17777"/>
                  <a:pt x="89134" y="18285"/>
                </a:cubicBezTo>
                <a:cubicBezTo>
                  <a:pt x="88766" y="19679"/>
                  <a:pt x="88179" y="20974"/>
                  <a:pt x="87423" y="22179"/>
                </a:cubicBezTo>
                <a:lnTo>
                  <a:pt x="87423" y="22179"/>
                </a:lnTo>
                <a:cubicBezTo>
                  <a:pt x="87329" y="18104"/>
                  <a:pt x="84808" y="13997"/>
                  <a:pt x="81860" y="11048"/>
                </a:cubicBezTo>
                <a:close/>
                <a:moveTo>
                  <a:pt x="85882" y="25341"/>
                </a:moveTo>
                <a:cubicBezTo>
                  <a:pt x="83973" y="30471"/>
                  <a:pt x="77174" y="33359"/>
                  <a:pt x="72138" y="34994"/>
                </a:cubicBezTo>
                <a:cubicBezTo>
                  <a:pt x="71486" y="35214"/>
                  <a:pt x="70829" y="35426"/>
                  <a:pt x="70170" y="35631"/>
                </a:cubicBezTo>
                <a:lnTo>
                  <a:pt x="70170" y="35631"/>
                </a:lnTo>
                <a:cubicBezTo>
                  <a:pt x="75908" y="32996"/>
                  <a:pt x="81545" y="29884"/>
                  <a:pt x="85882" y="25341"/>
                </a:cubicBezTo>
                <a:close/>
                <a:moveTo>
                  <a:pt x="5271" y="24853"/>
                </a:moveTo>
                <a:lnTo>
                  <a:pt x="5271" y="24853"/>
                </a:lnTo>
                <a:cubicBezTo>
                  <a:pt x="3329" y="28413"/>
                  <a:pt x="3124" y="32283"/>
                  <a:pt x="6340" y="36146"/>
                </a:cubicBezTo>
                <a:cubicBezTo>
                  <a:pt x="6830" y="36744"/>
                  <a:pt x="7374" y="37297"/>
                  <a:pt x="7960" y="37811"/>
                </a:cubicBezTo>
                <a:lnTo>
                  <a:pt x="7960" y="37811"/>
                </a:lnTo>
                <a:cubicBezTo>
                  <a:pt x="3462" y="35852"/>
                  <a:pt x="1318" y="32730"/>
                  <a:pt x="3517" y="27907"/>
                </a:cubicBezTo>
                <a:cubicBezTo>
                  <a:pt x="3991" y="26825"/>
                  <a:pt x="4591" y="25811"/>
                  <a:pt x="5271" y="24853"/>
                </a:cubicBezTo>
                <a:close/>
                <a:moveTo>
                  <a:pt x="19484" y="13729"/>
                </a:moveTo>
                <a:cubicBezTo>
                  <a:pt x="16127" y="16051"/>
                  <a:pt x="13147" y="18982"/>
                  <a:pt x="11583" y="22722"/>
                </a:cubicBezTo>
                <a:cubicBezTo>
                  <a:pt x="9221" y="28310"/>
                  <a:pt x="11352" y="34879"/>
                  <a:pt x="16019" y="38624"/>
                </a:cubicBezTo>
                <a:cubicBezTo>
                  <a:pt x="16774" y="39218"/>
                  <a:pt x="17571" y="39748"/>
                  <a:pt x="18403" y="40222"/>
                </a:cubicBezTo>
                <a:lnTo>
                  <a:pt x="18403" y="40222"/>
                </a:lnTo>
                <a:cubicBezTo>
                  <a:pt x="15804" y="39934"/>
                  <a:pt x="13380" y="39517"/>
                  <a:pt x="11249" y="38940"/>
                </a:cubicBezTo>
                <a:lnTo>
                  <a:pt x="11249" y="38940"/>
                </a:lnTo>
                <a:cubicBezTo>
                  <a:pt x="10095" y="38161"/>
                  <a:pt x="9010" y="37290"/>
                  <a:pt x="8011" y="36319"/>
                </a:cubicBezTo>
                <a:cubicBezTo>
                  <a:pt x="3171" y="31652"/>
                  <a:pt x="5476" y="25890"/>
                  <a:pt x="9451" y="21569"/>
                </a:cubicBezTo>
                <a:cubicBezTo>
                  <a:pt x="12320" y="18467"/>
                  <a:pt x="15787" y="15906"/>
                  <a:pt x="19484" y="13729"/>
                </a:cubicBezTo>
                <a:close/>
                <a:moveTo>
                  <a:pt x="54697" y="4374"/>
                </a:moveTo>
                <a:cubicBezTo>
                  <a:pt x="57004" y="4374"/>
                  <a:pt x="59294" y="4622"/>
                  <a:pt x="61421" y="5321"/>
                </a:cubicBezTo>
                <a:cubicBezTo>
                  <a:pt x="61456" y="5335"/>
                  <a:pt x="61490" y="5341"/>
                  <a:pt x="61523" y="5341"/>
                </a:cubicBezTo>
                <a:cubicBezTo>
                  <a:pt x="61820" y="5341"/>
                  <a:pt x="62005" y="4839"/>
                  <a:pt x="61812" y="4519"/>
                </a:cubicBezTo>
                <a:lnTo>
                  <a:pt x="61812" y="4519"/>
                </a:lnTo>
                <a:cubicBezTo>
                  <a:pt x="66844" y="5191"/>
                  <a:pt x="71789" y="6447"/>
                  <a:pt x="76445" y="8390"/>
                </a:cubicBezTo>
                <a:lnTo>
                  <a:pt x="76445" y="8390"/>
                </a:lnTo>
                <a:cubicBezTo>
                  <a:pt x="80994" y="10909"/>
                  <a:pt x="84687" y="14681"/>
                  <a:pt x="86081" y="20014"/>
                </a:cubicBezTo>
                <a:cubicBezTo>
                  <a:pt x="86426" y="21368"/>
                  <a:pt x="86479" y="22614"/>
                  <a:pt x="86297" y="23762"/>
                </a:cubicBezTo>
                <a:lnTo>
                  <a:pt x="86297" y="23762"/>
                </a:lnTo>
                <a:cubicBezTo>
                  <a:pt x="82255" y="28830"/>
                  <a:pt x="75262" y="32180"/>
                  <a:pt x="69948" y="34706"/>
                </a:cubicBezTo>
                <a:cubicBezTo>
                  <a:pt x="68121" y="35570"/>
                  <a:pt x="66284" y="36411"/>
                  <a:pt x="64433" y="37215"/>
                </a:cubicBezTo>
                <a:lnTo>
                  <a:pt x="64433" y="37215"/>
                </a:lnTo>
                <a:cubicBezTo>
                  <a:pt x="62092" y="37786"/>
                  <a:pt x="59733" y="38272"/>
                  <a:pt x="57388" y="38681"/>
                </a:cubicBezTo>
                <a:cubicBezTo>
                  <a:pt x="53947" y="39259"/>
                  <a:pt x="41681" y="40767"/>
                  <a:pt x="29630" y="40767"/>
                </a:cubicBezTo>
                <a:cubicBezTo>
                  <a:pt x="27018" y="40767"/>
                  <a:pt x="24415" y="40696"/>
                  <a:pt x="21915" y="40530"/>
                </a:cubicBezTo>
                <a:lnTo>
                  <a:pt x="21915" y="40530"/>
                </a:lnTo>
                <a:cubicBezTo>
                  <a:pt x="21026" y="40173"/>
                  <a:pt x="20154" y="39770"/>
                  <a:pt x="19304" y="39315"/>
                </a:cubicBezTo>
                <a:cubicBezTo>
                  <a:pt x="12908" y="35973"/>
                  <a:pt x="9912" y="28310"/>
                  <a:pt x="13484" y="21857"/>
                </a:cubicBezTo>
                <a:cubicBezTo>
                  <a:pt x="16653" y="15923"/>
                  <a:pt x="23394" y="12351"/>
                  <a:pt x="29329" y="9873"/>
                </a:cubicBezTo>
                <a:cubicBezTo>
                  <a:pt x="34917" y="7511"/>
                  <a:pt x="40910" y="6013"/>
                  <a:pt x="46959" y="5033"/>
                </a:cubicBezTo>
                <a:cubicBezTo>
                  <a:pt x="49415" y="4696"/>
                  <a:pt x="52067" y="4374"/>
                  <a:pt x="54697" y="4374"/>
                </a:cubicBezTo>
                <a:close/>
                <a:moveTo>
                  <a:pt x="90154" y="17627"/>
                </a:moveTo>
                <a:cubicBezTo>
                  <a:pt x="92170" y="20224"/>
                  <a:pt x="93157" y="23323"/>
                  <a:pt x="91324" y="26582"/>
                </a:cubicBezTo>
                <a:cubicBezTo>
                  <a:pt x="89826" y="29232"/>
                  <a:pt x="87003" y="31076"/>
                  <a:pt x="84467" y="32574"/>
                </a:cubicBezTo>
                <a:cubicBezTo>
                  <a:pt x="82048" y="34072"/>
                  <a:pt x="79455" y="35397"/>
                  <a:pt x="76862" y="36549"/>
                </a:cubicBezTo>
                <a:cubicBezTo>
                  <a:pt x="68716" y="40099"/>
                  <a:pt x="59960" y="42247"/>
                  <a:pt x="51103" y="42993"/>
                </a:cubicBezTo>
                <a:lnTo>
                  <a:pt x="51103" y="42993"/>
                </a:lnTo>
                <a:cubicBezTo>
                  <a:pt x="55639" y="41696"/>
                  <a:pt x="60083" y="40009"/>
                  <a:pt x="64430" y="38149"/>
                </a:cubicBezTo>
                <a:lnTo>
                  <a:pt x="64430" y="38149"/>
                </a:lnTo>
                <a:cubicBezTo>
                  <a:pt x="65786" y="37823"/>
                  <a:pt x="67144" y="37480"/>
                  <a:pt x="68508" y="37126"/>
                </a:cubicBezTo>
                <a:cubicBezTo>
                  <a:pt x="74730" y="35455"/>
                  <a:pt x="82624" y="33150"/>
                  <a:pt x="86138" y="27158"/>
                </a:cubicBezTo>
                <a:cubicBezTo>
                  <a:pt x="86818" y="26007"/>
                  <a:pt x="87206" y="24809"/>
                  <a:pt x="87354" y="23596"/>
                </a:cubicBezTo>
                <a:lnTo>
                  <a:pt x="87354" y="23596"/>
                </a:lnTo>
                <a:cubicBezTo>
                  <a:pt x="88703" y="21777"/>
                  <a:pt x="89686" y="19732"/>
                  <a:pt x="90154" y="17627"/>
                </a:cubicBezTo>
                <a:close/>
                <a:moveTo>
                  <a:pt x="59509" y="39242"/>
                </a:moveTo>
                <a:lnTo>
                  <a:pt x="59509" y="39242"/>
                </a:lnTo>
                <a:cubicBezTo>
                  <a:pt x="55225" y="40901"/>
                  <a:pt x="50857" y="42297"/>
                  <a:pt x="46366" y="43258"/>
                </a:cubicBezTo>
                <a:lnTo>
                  <a:pt x="46366" y="43258"/>
                </a:lnTo>
                <a:cubicBezTo>
                  <a:pt x="45585" y="43280"/>
                  <a:pt x="44803" y="43291"/>
                  <a:pt x="44021" y="43291"/>
                </a:cubicBezTo>
                <a:cubicBezTo>
                  <a:pt x="38237" y="43291"/>
                  <a:pt x="32056" y="43291"/>
                  <a:pt x="26314" y="41915"/>
                </a:cubicBezTo>
                <a:lnTo>
                  <a:pt x="26314" y="41915"/>
                </a:lnTo>
                <a:cubicBezTo>
                  <a:pt x="27793" y="41971"/>
                  <a:pt x="29275" y="41997"/>
                  <a:pt x="30758" y="41997"/>
                </a:cubicBezTo>
                <a:cubicBezTo>
                  <a:pt x="38953" y="41997"/>
                  <a:pt x="47199" y="41191"/>
                  <a:pt x="55256" y="40006"/>
                </a:cubicBezTo>
                <a:cubicBezTo>
                  <a:pt x="56678" y="39785"/>
                  <a:pt x="58095" y="39528"/>
                  <a:pt x="59509" y="39242"/>
                </a:cubicBezTo>
                <a:close/>
                <a:moveTo>
                  <a:pt x="14276" y="40705"/>
                </a:moveTo>
                <a:cubicBezTo>
                  <a:pt x="16245" y="41067"/>
                  <a:pt x="18096" y="41289"/>
                  <a:pt x="19534" y="41447"/>
                </a:cubicBezTo>
                <a:cubicBezTo>
                  <a:pt x="20131" y="41508"/>
                  <a:pt x="20728" y="41564"/>
                  <a:pt x="21327" y="41614"/>
                </a:cubicBezTo>
                <a:lnTo>
                  <a:pt x="21327" y="41614"/>
                </a:lnTo>
                <a:cubicBezTo>
                  <a:pt x="26833" y="43787"/>
                  <a:pt x="33304" y="44127"/>
                  <a:pt x="38951" y="44212"/>
                </a:cubicBezTo>
                <a:cubicBezTo>
                  <a:pt x="39457" y="44227"/>
                  <a:pt x="39962" y="44239"/>
                  <a:pt x="40467" y="44247"/>
                </a:cubicBezTo>
                <a:lnTo>
                  <a:pt x="40467" y="44247"/>
                </a:lnTo>
                <a:cubicBezTo>
                  <a:pt x="40231" y="44275"/>
                  <a:pt x="39994" y="44302"/>
                  <a:pt x="39757" y="44328"/>
                </a:cubicBezTo>
                <a:cubicBezTo>
                  <a:pt x="37722" y="44553"/>
                  <a:pt x="35575" y="44679"/>
                  <a:pt x="33378" y="44679"/>
                </a:cubicBezTo>
                <a:cubicBezTo>
                  <a:pt x="26915" y="44679"/>
                  <a:pt x="20021" y="43587"/>
                  <a:pt x="14276" y="40705"/>
                </a:cubicBezTo>
                <a:close/>
                <a:moveTo>
                  <a:pt x="61579" y="1"/>
                </a:moveTo>
                <a:cubicBezTo>
                  <a:pt x="55890" y="1"/>
                  <a:pt x="50214" y="686"/>
                  <a:pt x="44655" y="1749"/>
                </a:cubicBezTo>
                <a:cubicBezTo>
                  <a:pt x="34341" y="3766"/>
                  <a:pt x="24201" y="7511"/>
                  <a:pt x="15501" y="13503"/>
                </a:cubicBezTo>
                <a:cubicBezTo>
                  <a:pt x="11583" y="16153"/>
                  <a:pt x="8068" y="19322"/>
                  <a:pt x="5188" y="23010"/>
                </a:cubicBezTo>
                <a:cubicBezTo>
                  <a:pt x="3690" y="24853"/>
                  <a:pt x="2307" y="26928"/>
                  <a:pt x="1673" y="29347"/>
                </a:cubicBezTo>
                <a:cubicBezTo>
                  <a:pt x="0" y="35480"/>
                  <a:pt x="5305" y="38448"/>
                  <a:pt x="10967" y="39967"/>
                </a:cubicBezTo>
                <a:lnTo>
                  <a:pt x="10967" y="39967"/>
                </a:lnTo>
                <a:cubicBezTo>
                  <a:pt x="12493" y="40879"/>
                  <a:pt x="14115" y="41639"/>
                  <a:pt x="15674" y="42311"/>
                </a:cubicBezTo>
                <a:cubicBezTo>
                  <a:pt x="21090" y="44616"/>
                  <a:pt x="27024" y="45538"/>
                  <a:pt x="32786" y="45595"/>
                </a:cubicBezTo>
                <a:cubicBezTo>
                  <a:pt x="33141" y="45603"/>
                  <a:pt x="33496" y="45606"/>
                  <a:pt x="33851" y="45606"/>
                </a:cubicBezTo>
                <a:cubicBezTo>
                  <a:pt x="38111" y="45606"/>
                  <a:pt x="42302" y="45078"/>
                  <a:pt x="46421" y="44177"/>
                </a:cubicBezTo>
                <a:lnTo>
                  <a:pt x="46421" y="44177"/>
                </a:lnTo>
                <a:cubicBezTo>
                  <a:pt x="53707" y="43884"/>
                  <a:pt x="60896" y="42804"/>
                  <a:pt x="67989" y="40698"/>
                </a:cubicBezTo>
                <a:cubicBezTo>
                  <a:pt x="73232" y="39200"/>
                  <a:pt x="78360" y="37010"/>
                  <a:pt x="83085" y="34360"/>
                </a:cubicBezTo>
                <a:cubicBezTo>
                  <a:pt x="87118" y="32113"/>
                  <a:pt x="91900" y="29175"/>
                  <a:pt x="93052" y="24335"/>
                </a:cubicBezTo>
                <a:cubicBezTo>
                  <a:pt x="93725" y="21347"/>
                  <a:pt x="92309" y="18575"/>
                  <a:pt x="90374" y="16332"/>
                </a:cubicBezTo>
                <a:lnTo>
                  <a:pt x="90374" y="16332"/>
                </a:lnTo>
                <a:cubicBezTo>
                  <a:pt x="90724" y="13366"/>
                  <a:pt x="90007" y="10351"/>
                  <a:pt x="87809" y="7741"/>
                </a:cubicBezTo>
                <a:cubicBezTo>
                  <a:pt x="83315" y="2441"/>
                  <a:pt x="75018" y="1116"/>
                  <a:pt x="68565" y="366"/>
                </a:cubicBezTo>
                <a:cubicBezTo>
                  <a:pt x="66239" y="115"/>
                  <a:pt x="63908" y="1"/>
                  <a:pt x="615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5" name="Google Shape;885;p43"/>
          <p:cNvSpPr/>
          <p:nvPr/>
        </p:nvSpPr>
        <p:spPr>
          <a:xfrm>
            <a:off x="7016000" y="5682485"/>
            <a:ext cx="1924867" cy="199300"/>
          </a:xfrm>
          <a:custGeom>
            <a:avLst/>
            <a:gdLst/>
            <a:ahLst/>
            <a:cxnLst/>
            <a:rect l="l" t="t" r="r" b="b"/>
            <a:pathLst>
              <a:path w="57746" h="5979" extrusionOk="0">
                <a:moveTo>
                  <a:pt x="45122" y="1"/>
                </a:moveTo>
                <a:cubicBezTo>
                  <a:pt x="43697" y="1"/>
                  <a:pt x="42440" y="1055"/>
                  <a:pt x="41567" y="2212"/>
                </a:cubicBezTo>
                <a:cubicBezTo>
                  <a:pt x="40947" y="3038"/>
                  <a:pt x="40328" y="4791"/>
                  <a:pt x="39135" y="4791"/>
                </a:cubicBezTo>
                <a:cubicBezTo>
                  <a:pt x="39034" y="4791"/>
                  <a:pt x="38928" y="4778"/>
                  <a:pt x="38819" y="4751"/>
                </a:cubicBezTo>
                <a:cubicBezTo>
                  <a:pt x="37504" y="4438"/>
                  <a:pt x="36907" y="2810"/>
                  <a:pt x="35951" y="1973"/>
                </a:cubicBezTo>
                <a:cubicBezTo>
                  <a:pt x="35224" y="1318"/>
                  <a:pt x="34319" y="1003"/>
                  <a:pt x="33414" y="1003"/>
                </a:cubicBezTo>
                <a:cubicBezTo>
                  <a:pt x="32441" y="1003"/>
                  <a:pt x="31466" y="1367"/>
                  <a:pt x="30708" y="2063"/>
                </a:cubicBezTo>
                <a:cubicBezTo>
                  <a:pt x="29752" y="2944"/>
                  <a:pt x="29080" y="4049"/>
                  <a:pt x="27871" y="4587"/>
                </a:cubicBezTo>
                <a:cubicBezTo>
                  <a:pt x="27373" y="4816"/>
                  <a:pt x="26838" y="4934"/>
                  <a:pt x="26313" y="4934"/>
                </a:cubicBezTo>
                <a:cubicBezTo>
                  <a:pt x="25294" y="4934"/>
                  <a:pt x="24315" y="4488"/>
                  <a:pt x="23733" y="3542"/>
                </a:cubicBezTo>
                <a:cubicBezTo>
                  <a:pt x="23240" y="2705"/>
                  <a:pt x="23016" y="1749"/>
                  <a:pt x="22076" y="1227"/>
                </a:cubicBezTo>
                <a:cubicBezTo>
                  <a:pt x="21628" y="970"/>
                  <a:pt x="21118" y="861"/>
                  <a:pt x="20604" y="861"/>
                </a:cubicBezTo>
                <a:cubicBezTo>
                  <a:pt x="20073" y="861"/>
                  <a:pt x="19537" y="977"/>
                  <a:pt x="19058" y="1167"/>
                </a:cubicBezTo>
                <a:cubicBezTo>
                  <a:pt x="17551" y="1770"/>
                  <a:pt x="15459" y="4271"/>
                  <a:pt x="13593" y="4271"/>
                </a:cubicBezTo>
                <a:cubicBezTo>
                  <a:pt x="13055" y="4271"/>
                  <a:pt x="12535" y="4063"/>
                  <a:pt x="12054" y="3542"/>
                </a:cubicBezTo>
                <a:cubicBezTo>
                  <a:pt x="11337" y="2780"/>
                  <a:pt x="11008" y="1719"/>
                  <a:pt x="10112" y="1092"/>
                </a:cubicBezTo>
                <a:cubicBezTo>
                  <a:pt x="9688" y="802"/>
                  <a:pt x="9227" y="676"/>
                  <a:pt x="8759" y="676"/>
                </a:cubicBezTo>
                <a:cubicBezTo>
                  <a:pt x="8239" y="676"/>
                  <a:pt x="7710" y="833"/>
                  <a:pt x="7214" y="1092"/>
                </a:cubicBezTo>
                <a:cubicBezTo>
                  <a:pt x="6049" y="1734"/>
                  <a:pt x="5332" y="2870"/>
                  <a:pt x="4302" y="3676"/>
                </a:cubicBezTo>
                <a:cubicBezTo>
                  <a:pt x="3836" y="4041"/>
                  <a:pt x="3205" y="4433"/>
                  <a:pt x="2590" y="4433"/>
                </a:cubicBezTo>
                <a:cubicBezTo>
                  <a:pt x="2299" y="4433"/>
                  <a:pt x="2012" y="4345"/>
                  <a:pt x="1748" y="4124"/>
                </a:cubicBezTo>
                <a:cubicBezTo>
                  <a:pt x="1165" y="3631"/>
                  <a:pt x="1091" y="2720"/>
                  <a:pt x="1031" y="2033"/>
                </a:cubicBezTo>
                <a:cubicBezTo>
                  <a:pt x="1009" y="1705"/>
                  <a:pt x="743" y="1540"/>
                  <a:pt x="491" y="1540"/>
                </a:cubicBezTo>
                <a:cubicBezTo>
                  <a:pt x="239" y="1540"/>
                  <a:pt x="0" y="1705"/>
                  <a:pt x="30" y="2033"/>
                </a:cubicBezTo>
                <a:cubicBezTo>
                  <a:pt x="167" y="3715"/>
                  <a:pt x="959" y="5449"/>
                  <a:pt x="2596" y="5449"/>
                </a:cubicBezTo>
                <a:cubicBezTo>
                  <a:pt x="2922" y="5449"/>
                  <a:pt x="3281" y="5380"/>
                  <a:pt x="3675" y="5229"/>
                </a:cubicBezTo>
                <a:cubicBezTo>
                  <a:pt x="5208" y="4623"/>
                  <a:pt x="7030" y="1756"/>
                  <a:pt x="8732" y="1756"/>
                </a:cubicBezTo>
                <a:cubicBezTo>
                  <a:pt x="9252" y="1756"/>
                  <a:pt x="9760" y="2024"/>
                  <a:pt x="10246" y="2705"/>
                </a:cubicBezTo>
                <a:cubicBezTo>
                  <a:pt x="10784" y="3452"/>
                  <a:pt x="11187" y="4333"/>
                  <a:pt x="12009" y="4826"/>
                </a:cubicBezTo>
                <a:cubicBezTo>
                  <a:pt x="12487" y="5120"/>
                  <a:pt x="13020" y="5244"/>
                  <a:pt x="13559" y="5244"/>
                </a:cubicBezTo>
                <a:cubicBezTo>
                  <a:pt x="14113" y="5244"/>
                  <a:pt x="14675" y="5113"/>
                  <a:pt x="15190" y="4901"/>
                </a:cubicBezTo>
                <a:cubicBezTo>
                  <a:pt x="16680" y="4290"/>
                  <a:pt x="18869" y="1880"/>
                  <a:pt x="20638" y="1880"/>
                </a:cubicBezTo>
                <a:cubicBezTo>
                  <a:pt x="21335" y="1880"/>
                  <a:pt x="21966" y="2254"/>
                  <a:pt x="22464" y="3258"/>
                </a:cubicBezTo>
                <a:cubicBezTo>
                  <a:pt x="22972" y="4288"/>
                  <a:pt x="23479" y="5110"/>
                  <a:pt x="24555" y="5618"/>
                </a:cubicBezTo>
                <a:cubicBezTo>
                  <a:pt x="25114" y="5863"/>
                  <a:pt x="25704" y="5978"/>
                  <a:pt x="26296" y="5978"/>
                </a:cubicBezTo>
                <a:cubicBezTo>
                  <a:pt x="26858" y="5978"/>
                  <a:pt x="27422" y="5874"/>
                  <a:pt x="27960" y="5677"/>
                </a:cubicBezTo>
                <a:cubicBezTo>
                  <a:pt x="29110" y="5244"/>
                  <a:pt x="29932" y="4438"/>
                  <a:pt x="30738" y="3542"/>
                </a:cubicBezTo>
                <a:cubicBezTo>
                  <a:pt x="31500" y="2697"/>
                  <a:pt x="32444" y="2012"/>
                  <a:pt x="33478" y="2012"/>
                </a:cubicBezTo>
                <a:cubicBezTo>
                  <a:pt x="33925" y="2012"/>
                  <a:pt x="34388" y="2139"/>
                  <a:pt x="34861" y="2436"/>
                </a:cubicBezTo>
                <a:cubicBezTo>
                  <a:pt x="36239" y="3286"/>
                  <a:pt x="37343" y="5899"/>
                  <a:pt x="39110" y="5899"/>
                </a:cubicBezTo>
                <a:cubicBezTo>
                  <a:pt x="39487" y="5899"/>
                  <a:pt x="39895" y="5780"/>
                  <a:pt x="40342" y="5498"/>
                </a:cubicBezTo>
                <a:cubicBezTo>
                  <a:pt x="41965" y="4487"/>
                  <a:pt x="42735" y="999"/>
                  <a:pt x="44943" y="999"/>
                </a:cubicBezTo>
                <a:cubicBezTo>
                  <a:pt x="45213" y="999"/>
                  <a:pt x="45505" y="1051"/>
                  <a:pt x="45823" y="1167"/>
                </a:cubicBezTo>
                <a:cubicBezTo>
                  <a:pt x="47914" y="1944"/>
                  <a:pt x="48572" y="4677"/>
                  <a:pt x="50603" y="5618"/>
                </a:cubicBezTo>
                <a:cubicBezTo>
                  <a:pt x="51141" y="5859"/>
                  <a:pt x="51667" y="5964"/>
                  <a:pt x="52177" y="5964"/>
                </a:cubicBezTo>
                <a:cubicBezTo>
                  <a:pt x="54259" y="5964"/>
                  <a:pt x="56082" y="4205"/>
                  <a:pt x="57414" y="2705"/>
                </a:cubicBezTo>
                <a:cubicBezTo>
                  <a:pt x="57746" y="2304"/>
                  <a:pt x="57393" y="1780"/>
                  <a:pt x="57021" y="1780"/>
                </a:cubicBezTo>
                <a:cubicBezTo>
                  <a:pt x="56909" y="1780"/>
                  <a:pt x="56794" y="1829"/>
                  <a:pt x="56697" y="1944"/>
                </a:cubicBezTo>
                <a:cubicBezTo>
                  <a:pt x="55477" y="3299"/>
                  <a:pt x="53828" y="4858"/>
                  <a:pt x="52125" y="4858"/>
                </a:cubicBezTo>
                <a:cubicBezTo>
                  <a:pt x="51388" y="4858"/>
                  <a:pt x="50642" y="4566"/>
                  <a:pt x="49916" y="3840"/>
                </a:cubicBezTo>
                <a:cubicBezTo>
                  <a:pt x="48721" y="2645"/>
                  <a:pt x="47914" y="913"/>
                  <a:pt x="46286" y="241"/>
                </a:cubicBezTo>
                <a:cubicBezTo>
                  <a:pt x="45889" y="75"/>
                  <a:pt x="45499" y="1"/>
                  <a:pt x="451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86" name="Google Shape;886;p43"/>
          <p:cNvGrpSpPr/>
          <p:nvPr/>
        </p:nvGrpSpPr>
        <p:grpSpPr>
          <a:xfrm rot="-1564537">
            <a:off x="9140103" y="5351893"/>
            <a:ext cx="661027" cy="756507"/>
            <a:chOff x="1244250" y="1474325"/>
            <a:chExt cx="1183700" cy="1354675"/>
          </a:xfrm>
        </p:grpSpPr>
        <p:sp>
          <p:nvSpPr>
            <p:cNvPr id="887" name="Google Shape;887;p43"/>
            <p:cNvSpPr/>
            <p:nvPr/>
          </p:nvSpPr>
          <p:spPr>
            <a:xfrm>
              <a:off x="1244250" y="1474325"/>
              <a:ext cx="1183700" cy="1354675"/>
            </a:xfrm>
            <a:custGeom>
              <a:avLst/>
              <a:gdLst/>
              <a:ahLst/>
              <a:cxnLst/>
              <a:rect l="l" t="t" r="r" b="b"/>
              <a:pathLst>
                <a:path w="47348" h="54187" extrusionOk="0">
                  <a:moveTo>
                    <a:pt x="15081" y="4209"/>
                  </a:moveTo>
                  <a:cubicBezTo>
                    <a:pt x="15169" y="4472"/>
                    <a:pt x="15344" y="4560"/>
                    <a:pt x="15432" y="4735"/>
                  </a:cubicBezTo>
                  <a:cubicBezTo>
                    <a:pt x="15432" y="4647"/>
                    <a:pt x="15344" y="4647"/>
                    <a:pt x="15344" y="4560"/>
                  </a:cubicBezTo>
                  <a:lnTo>
                    <a:pt x="15344" y="4560"/>
                  </a:lnTo>
                  <a:cubicBezTo>
                    <a:pt x="15607" y="4910"/>
                    <a:pt x="15870" y="5349"/>
                    <a:pt x="16221" y="5787"/>
                  </a:cubicBezTo>
                  <a:cubicBezTo>
                    <a:pt x="16659" y="6313"/>
                    <a:pt x="16923" y="6927"/>
                    <a:pt x="17361" y="7541"/>
                  </a:cubicBezTo>
                  <a:cubicBezTo>
                    <a:pt x="17799" y="8067"/>
                    <a:pt x="18238" y="8681"/>
                    <a:pt x="18676" y="9382"/>
                  </a:cubicBezTo>
                  <a:cubicBezTo>
                    <a:pt x="19553" y="10697"/>
                    <a:pt x="20430" y="11925"/>
                    <a:pt x="21307" y="13240"/>
                  </a:cubicBezTo>
                  <a:cubicBezTo>
                    <a:pt x="21920" y="13941"/>
                    <a:pt x="22359" y="14643"/>
                    <a:pt x="22797" y="15432"/>
                  </a:cubicBezTo>
                  <a:cubicBezTo>
                    <a:pt x="23323" y="16133"/>
                    <a:pt x="23849" y="17010"/>
                    <a:pt x="24375" y="17887"/>
                  </a:cubicBezTo>
                  <a:cubicBezTo>
                    <a:pt x="24989" y="18764"/>
                    <a:pt x="25515" y="19553"/>
                    <a:pt x="26041" y="20342"/>
                  </a:cubicBezTo>
                  <a:cubicBezTo>
                    <a:pt x="26567" y="21131"/>
                    <a:pt x="27181" y="22008"/>
                    <a:pt x="27707" y="22709"/>
                  </a:cubicBezTo>
                  <a:cubicBezTo>
                    <a:pt x="28058" y="23148"/>
                    <a:pt x="28233" y="23586"/>
                    <a:pt x="28584" y="24025"/>
                  </a:cubicBezTo>
                  <a:cubicBezTo>
                    <a:pt x="28672" y="24288"/>
                    <a:pt x="28935" y="24463"/>
                    <a:pt x="29022" y="24726"/>
                  </a:cubicBezTo>
                  <a:cubicBezTo>
                    <a:pt x="29812" y="25954"/>
                    <a:pt x="30513" y="27093"/>
                    <a:pt x="31302" y="28233"/>
                  </a:cubicBezTo>
                  <a:cubicBezTo>
                    <a:pt x="32091" y="29285"/>
                    <a:pt x="32705" y="30338"/>
                    <a:pt x="33494" y="31390"/>
                  </a:cubicBezTo>
                  <a:cubicBezTo>
                    <a:pt x="34196" y="32530"/>
                    <a:pt x="34722" y="33494"/>
                    <a:pt x="35335" y="34459"/>
                  </a:cubicBezTo>
                  <a:cubicBezTo>
                    <a:pt x="36037" y="35598"/>
                    <a:pt x="36826" y="36651"/>
                    <a:pt x="37440" y="37615"/>
                  </a:cubicBezTo>
                  <a:cubicBezTo>
                    <a:pt x="38141" y="38492"/>
                    <a:pt x="38755" y="39544"/>
                    <a:pt x="39456" y="40509"/>
                  </a:cubicBezTo>
                  <a:cubicBezTo>
                    <a:pt x="39895" y="41298"/>
                    <a:pt x="40333" y="41911"/>
                    <a:pt x="40772" y="42701"/>
                  </a:cubicBezTo>
                  <a:cubicBezTo>
                    <a:pt x="41035" y="43139"/>
                    <a:pt x="41298" y="43490"/>
                    <a:pt x="41473" y="43928"/>
                  </a:cubicBezTo>
                  <a:cubicBezTo>
                    <a:pt x="41736" y="44191"/>
                    <a:pt x="41911" y="44630"/>
                    <a:pt x="42174" y="45068"/>
                  </a:cubicBezTo>
                  <a:lnTo>
                    <a:pt x="43490" y="47435"/>
                  </a:lnTo>
                  <a:cubicBezTo>
                    <a:pt x="43665" y="47698"/>
                    <a:pt x="43840" y="48137"/>
                    <a:pt x="44016" y="48487"/>
                  </a:cubicBezTo>
                  <a:cubicBezTo>
                    <a:pt x="44191" y="48838"/>
                    <a:pt x="44366" y="49277"/>
                    <a:pt x="44454" y="49627"/>
                  </a:cubicBezTo>
                  <a:cubicBezTo>
                    <a:pt x="44630" y="49890"/>
                    <a:pt x="44717" y="50241"/>
                    <a:pt x="44717" y="50679"/>
                  </a:cubicBezTo>
                  <a:lnTo>
                    <a:pt x="44717" y="51206"/>
                  </a:lnTo>
                  <a:cubicBezTo>
                    <a:pt x="44630" y="51206"/>
                    <a:pt x="44630" y="51381"/>
                    <a:pt x="44542" y="51381"/>
                  </a:cubicBezTo>
                  <a:cubicBezTo>
                    <a:pt x="44279" y="51381"/>
                    <a:pt x="43928" y="51206"/>
                    <a:pt x="43577" y="51118"/>
                  </a:cubicBezTo>
                  <a:cubicBezTo>
                    <a:pt x="43402" y="51118"/>
                    <a:pt x="43227" y="51030"/>
                    <a:pt x="43051" y="51030"/>
                  </a:cubicBezTo>
                  <a:cubicBezTo>
                    <a:pt x="42788" y="51030"/>
                    <a:pt x="42613" y="50942"/>
                    <a:pt x="42350" y="50942"/>
                  </a:cubicBezTo>
                  <a:lnTo>
                    <a:pt x="42262" y="50942"/>
                  </a:lnTo>
                  <a:lnTo>
                    <a:pt x="42613" y="49627"/>
                  </a:lnTo>
                  <a:cubicBezTo>
                    <a:pt x="42613" y="49277"/>
                    <a:pt x="42613" y="48926"/>
                    <a:pt x="42525" y="48575"/>
                  </a:cubicBezTo>
                  <a:cubicBezTo>
                    <a:pt x="42350" y="48400"/>
                    <a:pt x="42262" y="48312"/>
                    <a:pt x="42174" y="48137"/>
                  </a:cubicBezTo>
                  <a:cubicBezTo>
                    <a:pt x="42087" y="48049"/>
                    <a:pt x="41911" y="47961"/>
                    <a:pt x="41736" y="47961"/>
                  </a:cubicBezTo>
                  <a:cubicBezTo>
                    <a:pt x="41596" y="47909"/>
                    <a:pt x="41455" y="47884"/>
                    <a:pt x="41319" y="47884"/>
                  </a:cubicBezTo>
                  <a:cubicBezTo>
                    <a:pt x="40772" y="47884"/>
                    <a:pt x="40281" y="48277"/>
                    <a:pt x="40070" y="48838"/>
                  </a:cubicBezTo>
                  <a:cubicBezTo>
                    <a:pt x="39982" y="49277"/>
                    <a:pt x="39895" y="49803"/>
                    <a:pt x="39719" y="50241"/>
                  </a:cubicBezTo>
                  <a:cubicBezTo>
                    <a:pt x="39544" y="50241"/>
                    <a:pt x="39456" y="50153"/>
                    <a:pt x="39193" y="50153"/>
                  </a:cubicBezTo>
                  <a:cubicBezTo>
                    <a:pt x="38843" y="50066"/>
                    <a:pt x="38404" y="50066"/>
                    <a:pt x="37966" y="49890"/>
                  </a:cubicBezTo>
                  <a:cubicBezTo>
                    <a:pt x="38229" y="49189"/>
                    <a:pt x="38317" y="48400"/>
                    <a:pt x="38404" y="47523"/>
                  </a:cubicBezTo>
                  <a:cubicBezTo>
                    <a:pt x="38404" y="47172"/>
                    <a:pt x="38317" y="46734"/>
                    <a:pt x="38141" y="46558"/>
                  </a:cubicBezTo>
                  <a:lnTo>
                    <a:pt x="37966" y="46383"/>
                  </a:lnTo>
                  <a:cubicBezTo>
                    <a:pt x="37790" y="46208"/>
                    <a:pt x="37527" y="46120"/>
                    <a:pt x="37264" y="46120"/>
                  </a:cubicBezTo>
                  <a:cubicBezTo>
                    <a:pt x="36826" y="46120"/>
                    <a:pt x="36475" y="46208"/>
                    <a:pt x="36212" y="46383"/>
                  </a:cubicBezTo>
                  <a:cubicBezTo>
                    <a:pt x="35949" y="46646"/>
                    <a:pt x="35774" y="46997"/>
                    <a:pt x="35774" y="47260"/>
                  </a:cubicBezTo>
                  <a:cubicBezTo>
                    <a:pt x="35774" y="47874"/>
                    <a:pt x="35686" y="48312"/>
                    <a:pt x="35598" y="48838"/>
                  </a:cubicBezTo>
                  <a:cubicBezTo>
                    <a:pt x="35598" y="49014"/>
                    <a:pt x="35511" y="49189"/>
                    <a:pt x="35511" y="49364"/>
                  </a:cubicBezTo>
                  <a:cubicBezTo>
                    <a:pt x="35072" y="49277"/>
                    <a:pt x="34722" y="49277"/>
                    <a:pt x="34283" y="49189"/>
                  </a:cubicBezTo>
                  <a:cubicBezTo>
                    <a:pt x="33757" y="49014"/>
                    <a:pt x="33319" y="48926"/>
                    <a:pt x="32705" y="48838"/>
                  </a:cubicBezTo>
                  <a:lnTo>
                    <a:pt x="32530" y="48838"/>
                  </a:lnTo>
                  <a:cubicBezTo>
                    <a:pt x="32617" y="48750"/>
                    <a:pt x="32617" y="48575"/>
                    <a:pt x="32705" y="48487"/>
                  </a:cubicBezTo>
                  <a:cubicBezTo>
                    <a:pt x="32968" y="47961"/>
                    <a:pt x="33406" y="47523"/>
                    <a:pt x="33757" y="47085"/>
                  </a:cubicBezTo>
                  <a:cubicBezTo>
                    <a:pt x="34196" y="46558"/>
                    <a:pt x="33933" y="45769"/>
                    <a:pt x="33494" y="45331"/>
                  </a:cubicBezTo>
                  <a:lnTo>
                    <a:pt x="33406" y="45243"/>
                  </a:lnTo>
                  <a:cubicBezTo>
                    <a:pt x="33143" y="45046"/>
                    <a:pt x="32880" y="44947"/>
                    <a:pt x="32654" y="44947"/>
                  </a:cubicBezTo>
                  <a:cubicBezTo>
                    <a:pt x="32579" y="44947"/>
                    <a:pt x="32508" y="44958"/>
                    <a:pt x="32442" y="44980"/>
                  </a:cubicBezTo>
                  <a:cubicBezTo>
                    <a:pt x="32004" y="45068"/>
                    <a:pt x="31741" y="45243"/>
                    <a:pt x="31565" y="45506"/>
                  </a:cubicBezTo>
                  <a:cubicBezTo>
                    <a:pt x="31214" y="45945"/>
                    <a:pt x="30864" y="46295"/>
                    <a:pt x="30688" y="46734"/>
                  </a:cubicBezTo>
                  <a:cubicBezTo>
                    <a:pt x="30338" y="47172"/>
                    <a:pt x="30250" y="47611"/>
                    <a:pt x="29987" y="48049"/>
                  </a:cubicBezTo>
                  <a:cubicBezTo>
                    <a:pt x="29987" y="48137"/>
                    <a:pt x="29899" y="48137"/>
                    <a:pt x="29899" y="48312"/>
                  </a:cubicBezTo>
                  <a:cubicBezTo>
                    <a:pt x="29636" y="48137"/>
                    <a:pt x="29373" y="48137"/>
                    <a:pt x="29110" y="48049"/>
                  </a:cubicBezTo>
                  <a:cubicBezTo>
                    <a:pt x="28496" y="47961"/>
                    <a:pt x="27883" y="47874"/>
                    <a:pt x="27356" y="47611"/>
                  </a:cubicBezTo>
                  <a:cubicBezTo>
                    <a:pt x="27444" y="47435"/>
                    <a:pt x="27444" y="47172"/>
                    <a:pt x="27620" y="46997"/>
                  </a:cubicBezTo>
                  <a:cubicBezTo>
                    <a:pt x="27707" y="46383"/>
                    <a:pt x="27883" y="45945"/>
                    <a:pt x="28058" y="45419"/>
                  </a:cubicBezTo>
                  <a:cubicBezTo>
                    <a:pt x="28233" y="44893"/>
                    <a:pt x="28058" y="44366"/>
                    <a:pt x="27707" y="44016"/>
                  </a:cubicBezTo>
                  <a:cubicBezTo>
                    <a:pt x="27620" y="43928"/>
                    <a:pt x="27444" y="43928"/>
                    <a:pt x="27269" y="43753"/>
                  </a:cubicBezTo>
                  <a:cubicBezTo>
                    <a:pt x="27163" y="43726"/>
                    <a:pt x="27057" y="43714"/>
                    <a:pt x="26953" y="43714"/>
                  </a:cubicBezTo>
                  <a:cubicBezTo>
                    <a:pt x="26366" y="43714"/>
                    <a:pt x="25826" y="44108"/>
                    <a:pt x="25603" y="44630"/>
                  </a:cubicBezTo>
                  <a:cubicBezTo>
                    <a:pt x="25515" y="45243"/>
                    <a:pt x="25252" y="45682"/>
                    <a:pt x="25164" y="46208"/>
                  </a:cubicBezTo>
                  <a:cubicBezTo>
                    <a:pt x="25077" y="46383"/>
                    <a:pt x="25077" y="46734"/>
                    <a:pt x="24989" y="46997"/>
                  </a:cubicBezTo>
                  <a:cubicBezTo>
                    <a:pt x="24375" y="46734"/>
                    <a:pt x="23937" y="46646"/>
                    <a:pt x="23411" y="46558"/>
                  </a:cubicBezTo>
                  <a:cubicBezTo>
                    <a:pt x="22797" y="46383"/>
                    <a:pt x="22096" y="46208"/>
                    <a:pt x="21482" y="46120"/>
                  </a:cubicBezTo>
                  <a:cubicBezTo>
                    <a:pt x="21657" y="45682"/>
                    <a:pt x="22008" y="45243"/>
                    <a:pt x="22183" y="44805"/>
                  </a:cubicBezTo>
                  <a:cubicBezTo>
                    <a:pt x="22446" y="44454"/>
                    <a:pt x="22534" y="44103"/>
                    <a:pt x="22446" y="43753"/>
                  </a:cubicBezTo>
                  <a:cubicBezTo>
                    <a:pt x="22359" y="43490"/>
                    <a:pt x="22183" y="43227"/>
                    <a:pt x="22008" y="43051"/>
                  </a:cubicBezTo>
                  <a:cubicBezTo>
                    <a:pt x="22008" y="43051"/>
                    <a:pt x="22008" y="42876"/>
                    <a:pt x="21920" y="42876"/>
                  </a:cubicBezTo>
                  <a:cubicBezTo>
                    <a:pt x="21664" y="42748"/>
                    <a:pt x="21407" y="42666"/>
                    <a:pt x="21150" y="42666"/>
                  </a:cubicBezTo>
                  <a:cubicBezTo>
                    <a:pt x="21056" y="42666"/>
                    <a:pt x="20962" y="42677"/>
                    <a:pt x="20868" y="42701"/>
                  </a:cubicBezTo>
                  <a:cubicBezTo>
                    <a:pt x="20605" y="42701"/>
                    <a:pt x="20167" y="42876"/>
                    <a:pt x="19991" y="43227"/>
                  </a:cubicBezTo>
                  <a:cubicBezTo>
                    <a:pt x="19816" y="43577"/>
                    <a:pt x="19553" y="44016"/>
                    <a:pt x="19378" y="44454"/>
                  </a:cubicBezTo>
                  <a:cubicBezTo>
                    <a:pt x="19290" y="44805"/>
                    <a:pt x="19027" y="44980"/>
                    <a:pt x="18939" y="45331"/>
                  </a:cubicBezTo>
                  <a:lnTo>
                    <a:pt x="17624" y="44980"/>
                  </a:lnTo>
                  <a:cubicBezTo>
                    <a:pt x="17361" y="44893"/>
                    <a:pt x="17098" y="44893"/>
                    <a:pt x="16835" y="44805"/>
                  </a:cubicBezTo>
                  <a:lnTo>
                    <a:pt x="16835" y="44630"/>
                  </a:lnTo>
                  <a:cubicBezTo>
                    <a:pt x="17186" y="44103"/>
                    <a:pt x="17361" y="43490"/>
                    <a:pt x="17712" y="42876"/>
                  </a:cubicBezTo>
                  <a:cubicBezTo>
                    <a:pt x="17799" y="42613"/>
                    <a:pt x="17712" y="42262"/>
                    <a:pt x="17624" y="41911"/>
                  </a:cubicBezTo>
                  <a:cubicBezTo>
                    <a:pt x="17536" y="41736"/>
                    <a:pt x="17361" y="41561"/>
                    <a:pt x="17273" y="41473"/>
                  </a:cubicBezTo>
                  <a:cubicBezTo>
                    <a:pt x="17186" y="41298"/>
                    <a:pt x="17098" y="41298"/>
                    <a:pt x="16835" y="41122"/>
                  </a:cubicBezTo>
                  <a:cubicBezTo>
                    <a:pt x="16741" y="41099"/>
                    <a:pt x="16653" y="41088"/>
                    <a:pt x="16568" y="41088"/>
                  </a:cubicBezTo>
                  <a:cubicBezTo>
                    <a:pt x="16337" y="41088"/>
                    <a:pt x="16127" y="41169"/>
                    <a:pt x="15870" y="41298"/>
                  </a:cubicBezTo>
                  <a:cubicBezTo>
                    <a:pt x="15783" y="41385"/>
                    <a:pt x="15607" y="41385"/>
                    <a:pt x="15520" y="41473"/>
                  </a:cubicBezTo>
                  <a:cubicBezTo>
                    <a:pt x="15344" y="41561"/>
                    <a:pt x="15169" y="41824"/>
                    <a:pt x="15081" y="41999"/>
                  </a:cubicBezTo>
                  <a:cubicBezTo>
                    <a:pt x="14906" y="42350"/>
                    <a:pt x="14731" y="42788"/>
                    <a:pt x="14555" y="43139"/>
                  </a:cubicBezTo>
                  <a:cubicBezTo>
                    <a:pt x="14292" y="43490"/>
                    <a:pt x="14204" y="43665"/>
                    <a:pt x="14117" y="44016"/>
                  </a:cubicBezTo>
                  <a:cubicBezTo>
                    <a:pt x="13591" y="43928"/>
                    <a:pt x="12889" y="43665"/>
                    <a:pt x="12275" y="43577"/>
                  </a:cubicBezTo>
                  <a:cubicBezTo>
                    <a:pt x="12275" y="43490"/>
                    <a:pt x="12100" y="43490"/>
                    <a:pt x="12012" y="43490"/>
                  </a:cubicBezTo>
                  <a:cubicBezTo>
                    <a:pt x="12363" y="42876"/>
                    <a:pt x="12539" y="42438"/>
                    <a:pt x="12802" y="41999"/>
                  </a:cubicBezTo>
                  <a:cubicBezTo>
                    <a:pt x="12802" y="41911"/>
                    <a:pt x="12802" y="41824"/>
                    <a:pt x="12889" y="41736"/>
                  </a:cubicBezTo>
                  <a:lnTo>
                    <a:pt x="12889" y="41035"/>
                  </a:lnTo>
                  <a:cubicBezTo>
                    <a:pt x="12802" y="40684"/>
                    <a:pt x="12714" y="40509"/>
                    <a:pt x="12451" y="40245"/>
                  </a:cubicBezTo>
                  <a:lnTo>
                    <a:pt x="12363" y="40158"/>
                  </a:lnTo>
                  <a:cubicBezTo>
                    <a:pt x="12115" y="40034"/>
                    <a:pt x="11867" y="39910"/>
                    <a:pt x="11650" y="39910"/>
                  </a:cubicBezTo>
                  <a:cubicBezTo>
                    <a:pt x="11560" y="39910"/>
                    <a:pt x="11476" y="39931"/>
                    <a:pt x="11399" y="39982"/>
                  </a:cubicBezTo>
                  <a:cubicBezTo>
                    <a:pt x="11048" y="39982"/>
                    <a:pt x="10610" y="40158"/>
                    <a:pt x="10522" y="40509"/>
                  </a:cubicBezTo>
                  <a:cubicBezTo>
                    <a:pt x="10259" y="40859"/>
                    <a:pt x="10171" y="41298"/>
                    <a:pt x="9908" y="41561"/>
                  </a:cubicBezTo>
                  <a:cubicBezTo>
                    <a:pt x="9820" y="41911"/>
                    <a:pt x="9645" y="42262"/>
                    <a:pt x="9382" y="42701"/>
                  </a:cubicBezTo>
                  <a:cubicBezTo>
                    <a:pt x="9294" y="42613"/>
                    <a:pt x="9207" y="42613"/>
                    <a:pt x="9031" y="42613"/>
                  </a:cubicBezTo>
                  <a:cubicBezTo>
                    <a:pt x="8418" y="42438"/>
                    <a:pt x="7716" y="42262"/>
                    <a:pt x="7190" y="42174"/>
                  </a:cubicBezTo>
                  <a:lnTo>
                    <a:pt x="7190" y="41911"/>
                  </a:lnTo>
                  <a:cubicBezTo>
                    <a:pt x="7453" y="41122"/>
                    <a:pt x="7628" y="40509"/>
                    <a:pt x="7979" y="39719"/>
                  </a:cubicBezTo>
                  <a:cubicBezTo>
                    <a:pt x="8242" y="39193"/>
                    <a:pt x="7979" y="38667"/>
                    <a:pt x="7628" y="38317"/>
                  </a:cubicBezTo>
                  <a:cubicBezTo>
                    <a:pt x="7541" y="38229"/>
                    <a:pt x="7453" y="38053"/>
                    <a:pt x="7190" y="38053"/>
                  </a:cubicBezTo>
                  <a:cubicBezTo>
                    <a:pt x="7120" y="38030"/>
                    <a:pt x="7043" y="38019"/>
                    <a:pt x="6961" y="38019"/>
                  </a:cubicBezTo>
                  <a:cubicBezTo>
                    <a:pt x="6739" y="38019"/>
                    <a:pt x="6482" y="38100"/>
                    <a:pt x="6226" y="38229"/>
                  </a:cubicBezTo>
                  <a:cubicBezTo>
                    <a:pt x="5875" y="38317"/>
                    <a:pt x="5699" y="38667"/>
                    <a:pt x="5612" y="38930"/>
                  </a:cubicBezTo>
                  <a:cubicBezTo>
                    <a:pt x="5349" y="39369"/>
                    <a:pt x="5173" y="39807"/>
                    <a:pt x="4998" y="40421"/>
                  </a:cubicBezTo>
                  <a:cubicBezTo>
                    <a:pt x="4910" y="40684"/>
                    <a:pt x="4910" y="41122"/>
                    <a:pt x="4823" y="41473"/>
                  </a:cubicBezTo>
                  <a:lnTo>
                    <a:pt x="4647" y="41473"/>
                  </a:lnTo>
                  <a:lnTo>
                    <a:pt x="3332" y="41122"/>
                  </a:lnTo>
                  <a:cubicBezTo>
                    <a:pt x="3244" y="41122"/>
                    <a:pt x="3244" y="41035"/>
                    <a:pt x="3157" y="41035"/>
                  </a:cubicBezTo>
                  <a:lnTo>
                    <a:pt x="2806" y="40684"/>
                  </a:lnTo>
                  <a:cubicBezTo>
                    <a:pt x="2806" y="40509"/>
                    <a:pt x="2894" y="40421"/>
                    <a:pt x="2894" y="40158"/>
                  </a:cubicBezTo>
                  <a:cubicBezTo>
                    <a:pt x="2894" y="39982"/>
                    <a:pt x="3069" y="39719"/>
                    <a:pt x="3069" y="39544"/>
                  </a:cubicBezTo>
                  <a:cubicBezTo>
                    <a:pt x="3069" y="39106"/>
                    <a:pt x="3244" y="38667"/>
                    <a:pt x="3332" y="38229"/>
                  </a:cubicBezTo>
                  <a:cubicBezTo>
                    <a:pt x="3507" y="37966"/>
                    <a:pt x="3507" y="37878"/>
                    <a:pt x="3595" y="37615"/>
                  </a:cubicBezTo>
                  <a:lnTo>
                    <a:pt x="3595" y="37615"/>
                  </a:lnTo>
                  <a:cubicBezTo>
                    <a:pt x="3595" y="37790"/>
                    <a:pt x="3507" y="37878"/>
                    <a:pt x="3507" y="37966"/>
                  </a:cubicBezTo>
                  <a:cubicBezTo>
                    <a:pt x="3770" y="37177"/>
                    <a:pt x="4034" y="36475"/>
                    <a:pt x="4209" y="35598"/>
                  </a:cubicBezTo>
                  <a:lnTo>
                    <a:pt x="4910" y="33231"/>
                  </a:lnTo>
                  <a:lnTo>
                    <a:pt x="5612" y="30951"/>
                  </a:lnTo>
                  <a:lnTo>
                    <a:pt x="6226" y="28672"/>
                  </a:lnTo>
                  <a:cubicBezTo>
                    <a:pt x="6489" y="28233"/>
                    <a:pt x="6664" y="27707"/>
                    <a:pt x="6752" y="27269"/>
                  </a:cubicBezTo>
                  <a:cubicBezTo>
                    <a:pt x="6927" y="26830"/>
                    <a:pt x="7102" y="26217"/>
                    <a:pt x="7190" y="25778"/>
                  </a:cubicBezTo>
                  <a:cubicBezTo>
                    <a:pt x="7453" y="24901"/>
                    <a:pt x="7804" y="23937"/>
                    <a:pt x="8067" y="23060"/>
                  </a:cubicBezTo>
                  <a:lnTo>
                    <a:pt x="8768" y="21131"/>
                  </a:lnTo>
                  <a:cubicBezTo>
                    <a:pt x="9207" y="20079"/>
                    <a:pt x="9557" y="19202"/>
                    <a:pt x="9820" y="18238"/>
                  </a:cubicBezTo>
                  <a:cubicBezTo>
                    <a:pt x="10171" y="17361"/>
                    <a:pt x="10434" y="16484"/>
                    <a:pt x="10697" y="15607"/>
                  </a:cubicBezTo>
                  <a:cubicBezTo>
                    <a:pt x="11048" y="14643"/>
                    <a:pt x="11486" y="13766"/>
                    <a:pt x="11837" y="12802"/>
                  </a:cubicBezTo>
                  <a:cubicBezTo>
                    <a:pt x="12188" y="11662"/>
                    <a:pt x="12626" y="10610"/>
                    <a:pt x="12977" y="9470"/>
                  </a:cubicBezTo>
                  <a:cubicBezTo>
                    <a:pt x="13415" y="8418"/>
                    <a:pt x="13766" y="7365"/>
                    <a:pt x="14204" y="6313"/>
                  </a:cubicBezTo>
                  <a:cubicBezTo>
                    <a:pt x="14555" y="5612"/>
                    <a:pt x="14906" y="4910"/>
                    <a:pt x="15081" y="4209"/>
                  </a:cubicBezTo>
                  <a:close/>
                  <a:moveTo>
                    <a:pt x="14643" y="0"/>
                  </a:moveTo>
                  <a:cubicBezTo>
                    <a:pt x="14467" y="0"/>
                    <a:pt x="14204" y="0"/>
                    <a:pt x="14029" y="176"/>
                  </a:cubicBezTo>
                  <a:cubicBezTo>
                    <a:pt x="13941" y="176"/>
                    <a:pt x="13766" y="263"/>
                    <a:pt x="13678" y="351"/>
                  </a:cubicBezTo>
                  <a:cubicBezTo>
                    <a:pt x="13328" y="702"/>
                    <a:pt x="13152" y="1140"/>
                    <a:pt x="13240" y="1578"/>
                  </a:cubicBezTo>
                  <a:cubicBezTo>
                    <a:pt x="12802" y="2806"/>
                    <a:pt x="12275" y="3946"/>
                    <a:pt x="11837" y="5173"/>
                  </a:cubicBezTo>
                  <a:cubicBezTo>
                    <a:pt x="11311" y="6489"/>
                    <a:pt x="10873" y="7891"/>
                    <a:pt x="10259" y="9207"/>
                  </a:cubicBezTo>
                  <a:cubicBezTo>
                    <a:pt x="9996" y="9908"/>
                    <a:pt x="9733" y="10522"/>
                    <a:pt x="9557" y="11223"/>
                  </a:cubicBezTo>
                  <a:cubicBezTo>
                    <a:pt x="9207" y="11837"/>
                    <a:pt x="8944" y="12451"/>
                    <a:pt x="8768" y="13065"/>
                  </a:cubicBezTo>
                  <a:cubicBezTo>
                    <a:pt x="8505" y="13854"/>
                    <a:pt x="8242" y="14643"/>
                    <a:pt x="7979" y="15344"/>
                  </a:cubicBezTo>
                  <a:cubicBezTo>
                    <a:pt x="7891" y="16046"/>
                    <a:pt x="7628" y="16660"/>
                    <a:pt x="7453" y="17273"/>
                  </a:cubicBezTo>
                  <a:cubicBezTo>
                    <a:pt x="7453" y="17449"/>
                    <a:pt x="7365" y="17536"/>
                    <a:pt x="7365" y="17712"/>
                  </a:cubicBezTo>
                  <a:cubicBezTo>
                    <a:pt x="7102" y="18238"/>
                    <a:pt x="6927" y="18852"/>
                    <a:pt x="6664" y="19465"/>
                  </a:cubicBezTo>
                  <a:cubicBezTo>
                    <a:pt x="6313" y="20079"/>
                    <a:pt x="6138" y="20868"/>
                    <a:pt x="5875" y="21482"/>
                  </a:cubicBezTo>
                  <a:cubicBezTo>
                    <a:pt x="5699" y="22359"/>
                    <a:pt x="5349" y="23411"/>
                    <a:pt x="4998" y="24288"/>
                  </a:cubicBezTo>
                  <a:cubicBezTo>
                    <a:pt x="4735" y="25164"/>
                    <a:pt x="4472" y="26041"/>
                    <a:pt x="4121" y="26918"/>
                  </a:cubicBezTo>
                  <a:cubicBezTo>
                    <a:pt x="3858" y="27795"/>
                    <a:pt x="3507" y="28672"/>
                    <a:pt x="3244" y="29549"/>
                  </a:cubicBezTo>
                  <a:cubicBezTo>
                    <a:pt x="2981" y="30250"/>
                    <a:pt x="2718" y="31127"/>
                    <a:pt x="2543" y="31916"/>
                  </a:cubicBezTo>
                  <a:cubicBezTo>
                    <a:pt x="2192" y="32793"/>
                    <a:pt x="1929" y="33582"/>
                    <a:pt x="1754" y="34459"/>
                  </a:cubicBezTo>
                  <a:cubicBezTo>
                    <a:pt x="1491" y="35335"/>
                    <a:pt x="1315" y="36125"/>
                    <a:pt x="1052" y="36826"/>
                  </a:cubicBezTo>
                  <a:cubicBezTo>
                    <a:pt x="1052" y="37089"/>
                    <a:pt x="965" y="37440"/>
                    <a:pt x="877" y="37615"/>
                  </a:cubicBezTo>
                  <a:cubicBezTo>
                    <a:pt x="614" y="38053"/>
                    <a:pt x="526" y="38492"/>
                    <a:pt x="439" y="38930"/>
                  </a:cubicBezTo>
                  <a:cubicBezTo>
                    <a:pt x="351" y="39281"/>
                    <a:pt x="351" y="39719"/>
                    <a:pt x="176" y="40070"/>
                  </a:cubicBezTo>
                  <a:cubicBezTo>
                    <a:pt x="88" y="40245"/>
                    <a:pt x="0" y="40596"/>
                    <a:pt x="88" y="40947"/>
                  </a:cubicBezTo>
                  <a:cubicBezTo>
                    <a:pt x="0" y="41122"/>
                    <a:pt x="0" y="41210"/>
                    <a:pt x="0" y="41473"/>
                  </a:cubicBezTo>
                  <a:cubicBezTo>
                    <a:pt x="88" y="41561"/>
                    <a:pt x="88" y="41648"/>
                    <a:pt x="88" y="41824"/>
                  </a:cubicBezTo>
                  <a:cubicBezTo>
                    <a:pt x="88" y="41999"/>
                    <a:pt x="176" y="42262"/>
                    <a:pt x="439" y="42350"/>
                  </a:cubicBezTo>
                  <a:lnTo>
                    <a:pt x="1140" y="43139"/>
                  </a:lnTo>
                  <a:cubicBezTo>
                    <a:pt x="1403" y="43314"/>
                    <a:pt x="1754" y="43577"/>
                    <a:pt x="2017" y="43665"/>
                  </a:cubicBezTo>
                  <a:cubicBezTo>
                    <a:pt x="2718" y="44016"/>
                    <a:pt x="3332" y="44103"/>
                    <a:pt x="4034" y="44279"/>
                  </a:cubicBezTo>
                  <a:cubicBezTo>
                    <a:pt x="4472" y="44454"/>
                    <a:pt x="4998" y="44630"/>
                    <a:pt x="5524" y="44717"/>
                  </a:cubicBezTo>
                  <a:cubicBezTo>
                    <a:pt x="6226" y="44893"/>
                    <a:pt x="6839" y="45068"/>
                    <a:pt x="7541" y="45156"/>
                  </a:cubicBezTo>
                  <a:cubicBezTo>
                    <a:pt x="10259" y="45769"/>
                    <a:pt x="12889" y="46295"/>
                    <a:pt x="15520" y="47085"/>
                  </a:cubicBezTo>
                  <a:cubicBezTo>
                    <a:pt x="16046" y="47260"/>
                    <a:pt x="16747" y="47523"/>
                    <a:pt x="17273" y="47611"/>
                  </a:cubicBezTo>
                  <a:cubicBezTo>
                    <a:pt x="17975" y="47786"/>
                    <a:pt x="18501" y="47961"/>
                    <a:pt x="19115" y="48137"/>
                  </a:cubicBezTo>
                  <a:cubicBezTo>
                    <a:pt x="20430" y="48575"/>
                    <a:pt x="21745" y="48838"/>
                    <a:pt x="23060" y="49189"/>
                  </a:cubicBezTo>
                  <a:cubicBezTo>
                    <a:pt x="24375" y="49364"/>
                    <a:pt x="25691" y="49803"/>
                    <a:pt x="27006" y="50241"/>
                  </a:cubicBezTo>
                  <a:cubicBezTo>
                    <a:pt x="27620" y="50329"/>
                    <a:pt x="28233" y="50592"/>
                    <a:pt x="28935" y="50679"/>
                  </a:cubicBezTo>
                  <a:cubicBezTo>
                    <a:pt x="29548" y="50767"/>
                    <a:pt x="30162" y="51030"/>
                    <a:pt x="30776" y="51118"/>
                  </a:cubicBezTo>
                  <a:lnTo>
                    <a:pt x="32442" y="51469"/>
                  </a:lnTo>
                  <a:cubicBezTo>
                    <a:pt x="32968" y="51556"/>
                    <a:pt x="33406" y="51644"/>
                    <a:pt x="33933" y="51819"/>
                  </a:cubicBezTo>
                  <a:cubicBezTo>
                    <a:pt x="34809" y="51995"/>
                    <a:pt x="35686" y="52258"/>
                    <a:pt x="36563" y="52345"/>
                  </a:cubicBezTo>
                  <a:cubicBezTo>
                    <a:pt x="37352" y="52433"/>
                    <a:pt x="38053" y="52696"/>
                    <a:pt x="38755" y="52784"/>
                  </a:cubicBezTo>
                  <a:lnTo>
                    <a:pt x="39018" y="52784"/>
                  </a:lnTo>
                  <a:cubicBezTo>
                    <a:pt x="39193" y="53134"/>
                    <a:pt x="39544" y="53134"/>
                    <a:pt x="39895" y="53222"/>
                  </a:cubicBezTo>
                  <a:cubicBezTo>
                    <a:pt x="40333" y="53310"/>
                    <a:pt x="40684" y="53310"/>
                    <a:pt x="41122" y="53398"/>
                  </a:cubicBezTo>
                  <a:cubicBezTo>
                    <a:pt x="41298" y="53398"/>
                    <a:pt x="41385" y="53573"/>
                    <a:pt x="41648" y="53573"/>
                  </a:cubicBezTo>
                  <a:cubicBezTo>
                    <a:pt x="41824" y="53573"/>
                    <a:pt x="42174" y="53661"/>
                    <a:pt x="42437" y="53661"/>
                  </a:cubicBezTo>
                  <a:cubicBezTo>
                    <a:pt x="42613" y="53748"/>
                    <a:pt x="42964" y="53748"/>
                    <a:pt x="43139" y="53836"/>
                  </a:cubicBezTo>
                  <a:lnTo>
                    <a:pt x="44454" y="54187"/>
                  </a:lnTo>
                  <a:cubicBezTo>
                    <a:pt x="44893" y="54187"/>
                    <a:pt x="45331" y="54187"/>
                    <a:pt x="45682" y="54011"/>
                  </a:cubicBezTo>
                  <a:cubicBezTo>
                    <a:pt x="46120" y="53748"/>
                    <a:pt x="46383" y="53573"/>
                    <a:pt x="46558" y="53222"/>
                  </a:cubicBezTo>
                  <a:cubicBezTo>
                    <a:pt x="46646" y="53134"/>
                    <a:pt x="46646" y="52959"/>
                    <a:pt x="46822" y="52871"/>
                  </a:cubicBezTo>
                  <a:cubicBezTo>
                    <a:pt x="46909" y="52521"/>
                    <a:pt x="46997" y="52345"/>
                    <a:pt x="47085" y="51995"/>
                  </a:cubicBezTo>
                  <a:cubicBezTo>
                    <a:pt x="47260" y="51644"/>
                    <a:pt x="47260" y="51469"/>
                    <a:pt x="47260" y="51118"/>
                  </a:cubicBezTo>
                  <a:cubicBezTo>
                    <a:pt x="47348" y="49890"/>
                    <a:pt x="46997" y="48750"/>
                    <a:pt x="46471" y="47611"/>
                  </a:cubicBezTo>
                  <a:cubicBezTo>
                    <a:pt x="46208" y="46997"/>
                    <a:pt x="46032" y="46383"/>
                    <a:pt x="45945" y="45857"/>
                  </a:cubicBezTo>
                  <a:cubicBezTo>
                    <a:pt x="45682" y="45331"/>
                    <a:pt x="45331" y="44717"/>
                    <a:pt x="45068" y="44191"/>
                  </a:cubicBezTo>
                  <a:cubicBezTo>
                    <a:pt x="44717" y="43577"/>
                    <a:pt x="44279" y="42876"/>
                    <a:pt x="43928" y="42262"/>
                  </a:cubicBezTo>
                  <a:cubicBezTo>
                    <a:pt x="43490" y="41648"/>
                    <a:pt x="43139" y="41035"/>
                    <a:pt x="42876" y="40509"/>
                  </a:cubicBezTo>
                  <a:cubicBezTo>
                    <a:pt x="42087" y="39193"/>
                    <a:pt x="41298" y="37966"/>
                    <a:pt x="40421" y="36738"/>
                  </a:cubicBezTo>
                  <a:lnTo>
                    <a:pt x="38492" y="33757"/>
                  </a:lnTo>
                  <a:cubicBezTo>
                    <a:pt x="37352" y="32091"/>
                    <a:pt x="36388" y="30250"/>
                    <a:pt x="35160" y="28496"/>
                  </a:cubicBezTo>
                  <a:cubicBezTo>
                    <a:pt x="33933" y="26918"/>
                    <a:pt x="32793" y="25164"/>
                    <a:pt x="31653" y="23499"/>
                  </a:cubicBezTo>
                  <a:cubicBezTo>
                    <a:pt x="31477" y="23236"/>
                    <a:pt x="31302" y="22972"/>
                    <a:pt x="31127" y="22709"/>
                  </a:cubicBezTo>
                  <a:cubicBezTo>
                    <a:pt x="31039" y="22359"/>
                    <a:pt x="30776" y="22183"/>
                    <a:pt x="30688" y="21920"/>
                  </a:cubicBezTo>
                  <a:cubicBezTo>
                    <a:pt x="29987" y="20868"/>
                    <a:pt x="29373" y="19904"/>
                    <a:pt x="28584" y="18764"/>
                  </a:cubicBezTo>
                  <a:cubicBezTo>
                    <a:pt x="27970" y="17887"/>
                    <a:pt x="27269" y="16923"/>
                    <a:pt x="26655" y="15958"/>
                  </a:cubicBezTo>
                  <a:cubicBezTo>
                    <a:pt x="25954" y="14906"/>
                    <a:pt x="25428" y="13941"/>
                    <a:pt x="24726" y="12977"/>
                  </a:cubicBezTo>
                  <a:cubicBezTo>
                    <a:pt x="24463" y="12275"/>
                    <a:pt x="24112" y="11749"/>
                    <a:pt x="23674" y="11223"/>
                  </a:cubicBezTo>
                  <a:cubicBezTo>
                    <a:pt x="23236" y="10697"/>
                    <a:pt x="22885" y="10083"/>
                    <a:pt x="22534" y="9645"/>
                  </a:cubicBezTo>
                  <a:lnTo>
                    <a:pt x="21570" y="8330"/>
                  </a:lnTo>
                  <a:cubicBezTo>
                    <a:pt x="21219" y="7891"/>
                    <a:pt x="20956" y="7365"/>
                    <a:pt x="20605" y="6927"/>
                  </a:cubicBezTo>
                  <a:lnTo>
                    <a:pt x="19641" y="5612"/>
                  </a:lnTo>
                  <a:cubicBezTo>
                    <a:pt x="19290" y="5261"/>
                    <a:pt x="19027" y="4823"/>
                    <a:pt x="18852" y="4560"/>
                  </a:cubicBezTo>
                  <a:cubicBezTo>
                    <a:pt x="18413" y="3858"/>
                    <a:pt x="18062" y="3332"/>
                    <a:pt x="17624" y="2806"/>
                  </a:cubicBezTo>
                  <a:cubicBezTo>
                    <a:pt x="17273" y="2368"/>
                    <a:pt x="16835" y="1754"/>
                    <a:pt x="16572" y="1315"/>
                  </a:cubicBezTo>
                  <a:cubicBezTo>
                    <a:pt x="16396" y="1140"/>
                    <a:pt x="16221" y="877"/>
                    <a:pt x="15958" y="702"/>
                  </a:cubicBezTo>
                  <a:lnTo>
                    <a:pt x="15783" y="439"/>
                  </a:lnTo>
                  <a:cubicBezTo>
                    <a:pt x="15695" y="351"/>
                    <a:pt x="15520" y="351"/>
                    <a:pt x="15432" y="263"/>
                  </a:cubicBezTo>
                  <a:cubicBezTo>
                    <a:pt x="15257" y="176"/>
                    <a:pt x="14906" y="0"/>
                    <a:pt x="14643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3"/>
            <p:cNvSpPr/>
            <p:nvPr/>
          </p:nvSpPr>
          <p:spPr>
            <a:xfrm>
              <a:off x="1494125" y="1910525"/>
              <a:ext cx="594075" cy="644475"/>
            </a:xfrm>
            <a:custGeom>
              <a:avLst/>
              <a:gdLst/>
              <a:ahLst/>
              <a:cxnLst/>
              <a:rect l="l" t="t" r="r" b="b"/>
              <a:pathLst>
                <a:path w="23763" h="25779" extrusionOk="0">
                  <a:moveTo>
                    <a:pt x="6664" y="2982"/>
                  </a:moveTo>
                  <a:cubicBezTo>
                    <a:pt x="6752" y="2982"/>
                    <a:pt x="6752" y="3069"/>
                    <a:pt x="6840" y="3245"/>
                  </a:cubicBezTo>
                  <a:cubicBezTo>
                    <a:pt x="7103" y="3508"/>
                    <a:pt x="7278" y="3771"/>
                    <a:pt x="7541" y="4034"/>
                  </a:cubicBezTo>
                  <a:cubicBezTo>
                    <a:pt x="8067" y="4911"/>
                    <a:pt x="8506" y="5700"/>
                    <a:pt x="9032" y="6577"/>
                  </a:cubicBezTo>
                  <a:cubicBezTo>
                    <a:pt x="9032" y="6664"/>
                    <a:pt x="9207" y="6664"/>
                    <a:pt x="9207" y="6840"/>
                  </a:cubicBezTo>
                  <a:cubicBezTo>
                    <a:pt x="9470" y="7366"/>
                    <a:pt x="9909" y="7892"/>
                    <a:pt x="10259" y="8418"/>
                  </a:cubicBezTo>
                  <a:cubicBezTo>
                    <a:pt x="10610" y="8856"/>
                    <a:pt x="11049" y="9470"/>
                    <a:pt x="11399" y="9908"/>
                  </a:cubicBezTo>
                  <a:cubicBezTo>
                    <a:pt x="12013" y="10873"/>
                    <a:pt x="12802" y="11837"/>
                    <a:pt x="13416" y="12802"/>
                  </a:cubicBezTo>
                  <a:cubicBezTo>
                    <a:pt x="13767" y="13503"/>
                    <a:pt x="14205" y="14029"/>
                    <a:pt x="14556" y="14643"/>
                  </a:cubicBezTo>
                  <a:cubicBezTo>
                    <a:pt x="14819" y="15169"/>
                    <a:pt x="15169" y="15695"/>
                    <a:pt x="15608" y="16221"/>
                  </a:cubicBezTo>
                  <a:cubicBezTo>
                    <a:pt x="16046" y="16835"/>
                    <a:pt x="16485" y="17186"/>
                    <a:pt x="16835" y="17800"/>
                  </a:cubicBezTo>
                  <a:cubicBezTo>
                    <a:pt x="17186" y="18326"/>
                    <a:pt x="17625" y="18852"/>
                    <a:pt x="17975" y="19378"/>
                  </a:cubicBezTo>
                  <a:cubicBezTo>
                    <a:pt x="18151" y="19641"/>
                    <a:pt x="18238" y="19816"/>
                    <a:pt x="18326" y="20079"/>
                  </a:cubicBezTo>
                  <a:cubicBezTo>
                    <a:pt x="18852" y="20781"/>
                    <a:pt x="19290" y="21482"/>
                    <a:pt x="19729" y="22184"/>
                  </a:cubicBezTo>
                  <a:cubicBezTo>
                    <a:pt x="19729" y="22271"/>
                    <a:pt x="19817" y="22271"/>
                    <a:pt x="19817" y="22359"/>
                  </a:cubicBezTo>
                  <a:cubicBezTo>
                    <a:pt x="19466" y="22271"/>
                    <a:pt x="19290" y="22184"/>
                    <a:pt x="18940" y="22096"/>
                  </a:cubicBezTo>
                  <a:cubicBezTo>
                    <a:pt x="18414" y="21833"/>
                    <a:pt x="17800" y="21745"/>
                    <a:pt x="17186" y="21570"/>
                  </a:cubicBezTo>
                  <a:lnTo>
                    <a:pt x="15520" y="20956"/>
                  </a:lnTo>
                  <a:cubicBezTo>
                    <a:pt x="14906" y="20693"/>
                    <a:pt x="14293" y="20518"/>
                    <a:pt x="13679" y="20255"/>
                  </a:cubicBezTo>
                  <a:cubicBezTo>
                    <a:pt x="13153" y="20079"/>
                    <a:pt x="12539" y="19816"/>
                    <a:pt x="12013" y="19729"/>
                  </a:cubicBezTo>
                  <a:cubicBezTo>
                    <a:pt x="11399" y="19641"/>
                    <a:pt x="10785" y="19378"/>
                    <a:pt x="10259" y="19290"/>
                  </a:cubicBezTo>
                  <a:cubicBezTo>
                    <a:pt x="9733" y="19203"/>
                    <a:pt x="9207" y="18940"/>
                    <a:pt x="8593" y="18852"/>
                  </a:cubicBezTo>
                  <a:cubicBezTo>
                    <a:pt x="7278" y="18501"/>
                    <a:pt x="5963" y="17975"/>
                    <a:pt x="4648" y="17624"/>
                  </a:cubicBezTo>
                  <a:cubicBezTo>
                    <a:pt x="4209" y="17537"/>
                    <a:pt x="3683" y="17449"/>
                    <a:pt x="3157" y="17186"/>
                  </a:cubicBezTo>
                  <a:cubicBezTo>
                    <a:pt x="2894" y="17186"/>
                    <a:pt x="2807" y="17098"/>
                    <a:pt x="2719" y="17098"/>
                  </a:cubicBezTo>
                  <a:cubicBezTo>
                    <a:pt x="2807" y="16748"/>
                    <a:pt x="2807" y="16485"/>
                    <a:pt x="2894" y="16134"/>
                  </a:cubicBezTo>
                  <a:cubicBezTo>
                    <a:pt x="2982" y="15608"/>
                    <a:pt x="3157" y="15169"/>
                    <a:pt x="3245" y="14731"/>
                  </a:cubicBezTo>
                  <a:cubicBezTo>
                    <a:pt x="3245" y="14468"/>
                    <a:pt x="3245" y="14117"/>
                    <a:pt x="3333" y="13854"/>
                  </a:cubicBezTo>
                  <a:cubicBezTo>
                    <a:pt x="3596" y="13153"/>
                    <a:pt x="3771" y="12539"/>
                    <a:pt x="3946" y="11837"/>
                  </a:cubicBezTo>
                  <a:lnTo>
                    <a:pt x="4209" y="10522"/>
                  </a:lnTo>
                  <a:cubicBezTo>
                    <a:pt x="4297" y="10172"/>
                    <a:pt x="4472" y="9733"/>
                    <a:pt x="4560" y="9295"/>
                  </a:cubicBezTo>
                  <a:cubicBezTo>
                    <a:pt x="4560" y="9032"/>
                    <a:pt x="4648" y="8769"/>
                    <a:pt x="4823" y="8418"/>
                  </a:cubicBezTo>
                  <a:cubicBezTo>
                    <a:pt x="4911" y="8155"/>
                    <a:pt x="4999" y="7892"/>
                    <a:pt x="5086" y="7629"/>
                  </a:cubicBezTo>
                  <a:cubicBezTo>
                    <a:pt x="5174" y="7278"/>
                    <a:pt x="5349" y="7015"/>
                    <a:pt x="5437" y="6752"/>
                  </a:cubicBezTo>
                  <a:cubicBezTo>
                    <a:pt x="5525" y="6401"/>
                    <a:pt x="5612" y="6138"/>
                    <a:pt x="5788" y="5875"/>
                  </a:cubicBezTo>
                  <a:cubicBezTo>
                    <a:pt x="5963" y="5174"/>
                    <a:pt x="6051" y="4648"/>
                    <a:pt x="6314" y="3946"/>
                  </a:cubicBezTo>
                  <a:cubicBezTo>
                    <a:pt x="6401" y="3771"/>
                    <a:pt x="6401" y="3420"/>
                    <a:pt x="6489" y="3245"/>
                  </a:cubicBezTo>
                  <a:cubicBezTo>
                    <a:pt x="6664" y="3069"/>
                    <a:pt x="6664" y="3069"/>
                    <a:pt x="6664" y="2982"/>
                  </a:cubicBezTo>
                  <a:close/>
                  <a:moveTo>
                    <a:pt x="6138" y="1"/>
                  </a:moveTo>
                  <a:cubicBezTo>
                    <a:pt x="5875" y="176"/>
                    <a:pt x="5700" y="176"/>
                    <a:pt x="5525" y="264"/>
                  </a:cubicBezTo>
                  <a:cubicBezTo>
                    <a:pt x="5437" y="351"/>
                    <a:pt x="5262" y="439"/>
                    <a:pt x="5086" y="614"/>
                  </a:cubicBezTo>
                  <a:cubicBezTo>
                    <a:pt x="4911" y="790"/>
                    <a:pt x="4648" y="1053"/>
                    <a:pt x="4560" y="1228"/>
                  </a:cubicBezTo>
                  <a:cubicBezTo>
                    <a:pt x="4209" y="1754"/>
                    <a:pt x="4034" y="2368"/>
                    <a:pt x="3946" y="2982"/>
                  </a:cubicBezTo>
                  <a:cubicBezTo>
                    <a:pt x="3771" y="3332"/>
                    <a:pt x="3771" y="3508"/>
                    <a:pt x="3683" y="3771"/>
                  </a:cubicBezTo>
                  <a:cubicBezTo>
                    <a:pt x="3596" y="4122"/>
                    <a:pt x="3596" y="4385"/>
                    <a:pt x="3420" y="4735"/>
                  </a:cubicBezTo>
                  <a:cubicBezTo>
                    <a:pt x="3245" y="5437"/>
                    <a:pt x="2982" y="5963"/>
                    <a:pt x="2807" y="6489"/>
                  </a:cubicBezTo>
                  <a:cubicBezTo>
                    <a:pt x="2719" y="6840"/>
                    <a:pt x="2456" y="7278"/>
                    <a:pt x="2368" y="7716"/>
                  </a:cubicBezTo>
                  <a:cubicBezTo>
                    <a:pt x="2280" y="8067"/>
                    <a:pt x="2193" y="8506"/>
                    <a:pt x="2017" y="8944"/>
                  </a:cubicBezTo>
                  <a:cubicBezTo>
                    <a:pt x="1930" y="9470"/>
                    <a:pt x="1754" y="9908"/>
                    <a:pt x="1579" y="10435"/>
                  </a:cubicBezTo>
                  <a:cubicBezTo>
                    <a:pt x="1491" y="10873"/>
                    <a:pt x="1404" y="11399"/>
                    <a:pt x="1316" y="11837"/>
                  </a:cubicBezTo>
                  <a:lnTo>
                    <a:pt x="965" y="13153"/>
                  </a:lnTo>
                  <a:cubicBezTo>
                    <a:pt x="878" y="13591"/>
                    <a:pt x="878" y="14205"/>
                    <a:pt x="702" y="14643"/>
                  </a:cubicBezTo>
                  <a:lnTo>
                    <a:pt x="439" y="15958"/>
                  </a:lnTo>
                  <a:cubicBezTo>
                    <a:pt x="264" y="16485"/>
                    <a:pt x="176" y="16923"/>
                    <a:pt x="88" y="17361"/>
                  </a:cubicBezTo>
                  <a:cubicBezTo>
                    <a:pt x="1" y="17887"/>
                    <a:pt x="176" y="18589"/>
                    <a:pt x="702" y="18852"/>
                  </a:cubicBezTo>
                  <a:cubicBezTo>
                    <a:pt x="965" y="19027"/>
                    <a:pt x="1053" y="19115"/>
                    <a:pt x="1316" y="19203"/>
                  </a:cubicBezTo>
                  <a:cubicBezTo>
                    <a:pt x="1491" y="19290"/>
                    <a:pt x="1842" y="19378"/>
                    <a:pt x="2193" y="19553"/>
                  </a:cubicBezTo>
                  <a:cubicBezTo>
                    <a:pt x="2631" y="19729"/>
                    <a:pt x="3070" y="19816"/>
                    <a:pt x="3508" y="19992"/>
                  </a:cubicBezTo>
                  <a:cubicBezTo>
                    <a:pt x="3946" y="20079"/>
                    <a:pt x="4472" y="20255"/>
                    <a:pt x="4911" y="20430"/>
                  </a:cubicBezTo>
                  <a:cubicBezTo>
                    <a:pt x="5437" y="20605"/>
                    <a:pt x="6138" y="20693"/>
                    <a:pt x="6664" y="20956"/>
                  </a:cubicBezTo>
                  <a:cubicBezTo>
                    <a:pt x="7191" y="21132"/>
                    <a:pt x="7717" y="21307"/>
                    <a:pt x="8330" y="21395"/>
                  </a:cubicBezTo>
                  <a:cubicBezTo>
                    <a:pt x="8857" y="21482"/>
                    <a:pt x="9383" y="21745"/>
                    <a:pt x="9909" y="21833"/>
                  </a:cubicBezTo>
                  <a:cubicBezTo>
                    <a:pt x="10522" y="21921"/>
                    <a:pt x="11049" y="22184"/>
                    <a:pt x="11575" y="22271"/>
                  </a:cubicBezTo>
                  <a:cubicBezTo>
                    <a:pt x="12101" y="22359"/>
                    <a:pt x="12802" y="22622"/>
                    <a:pt x="13328" y="22797"/>
                  </a:cubicBezTo>
                  <a:cubicBezTo>
                    <a:pt x="14030" y="23061"/>
                    <a:pt x="14731" y="23236"/>
                    <a:pt x="15433" y="23587"/>
                  </a:cubicBezTo>
                  <a:cubicBezTo>
                    <a:pt x="16046" y="23937"/>
                    <a:pt x="16748" y="24113"/>
                    <a:pt x="17361" y="24376"/>
                  </a:cubicBezTo>
                  <a:cubicBezTo>
                    <a:pt x="17975" y="24551"/>
                    <a:pt x="18589" y="24814"/>
                    <a:pt x="19290" y="24990"/>
                  </a:cubicBezTo>
                  <a:cubicBezTo>
                    <a:pt x="20167" y="25340"/>
                    <a:pt x="20869" y="25516"/>
                    <a:pt x="21746" y="25779"/>
                  </a:cubicBezTo>
                  <a:cubicBezTo>
                    <a:pt x="22096" y="25779"/>
                    <a:pt x="22447" y="25779"/>
                    <a:pt x="22798" y="25691"/>
                  </a:cubicBezTo>
                  <a:cubicBezTo>
                    <a:pt x="23061" y="25428"/>
                    <a:pt x="23324" y="25253"/>
                    <a:pt x="23411" y="24902"/>
                  </a:cubicBezTo>
                  <a:cubicBezTo>
                    <a:pt x="23674" y="24639"/>
                    <a:pt x="23762" y="24463"/>
                    <a:pt x="23762" y="24113"/>
                  </a:cubicBezTo>
                  <a:lnTo>
                    <a:pt x="23762" y="23762"/>
                  </a:lnTo>
                  <a:cubicBezTo>
                    <a:pt x="23674" y="23587"/>
                    <a:pt x="23674" y="23411"/>
                    <a:pt x="23587" y="23411"/>
                  </a:cubicBezTo>
                  <a:cubicBezTo>
                    <a:pt x="23499" y="23411"/>
                    <a:pt x="23499" y="23236"/>
                    <a:pt x="23499" y="23236"/>
                  </a:cubicBezTo>
                  <a:cubicBezTo>
                    <a:pt x="22622" y="22096"/>
                    <a:pt x="22009" y="20869"/>
                    <a:pt x="21219" y="19641"/>
                  </a:cubicBezTo>
                  <a:cubicBezTo>
                    <a:pt x="20518" y="18413"/>
                    <a:pt x="19729" y="17274"/>
                    <a:pt x="18940" y="16134"/>
                  </a:cubicBezTo>
                  <a:cubicBezTo>
                    <a:pt x="18589" y="15608"/>
                    <a:pt x="18151" y="15169"/>
                    <a:pt x="17712" y="14643"/>
                  </a:cubicBezTo>
                  <a:cubicBezTo>
                    <a:pt x="17361" y="14029"/>
                    <a:pt x="16923" y="13503"/>
                    <a:pt x="16572" y="12977"/>
                  </a:cubicBezTo>
                  <a:lnTo>
                    <a:pt x="14293" y="9645"/>
                  </a:lnTo>
                  <a:cubicBezTo>
                    <a:pt x="13854" y="9032"/>
                    <a:pt x="13416" y="8506"/>
                    <a:pt x="12977" y="7804"/>
                  </a:cubicBezTo>
                  <a:cubicBezTo>
                    <a:pt x="12451" y="7190"/>
                    <a:pt x="11925" y="6489"/>
                    <a:pt x="11487" y="5700"/>
                  </a:cubicBezTo>
                  <a:lnTo>
                    <a:pt x="11487" y="5612"/>
                  </a:lnTo>
                  <a:cubicBezTo>
                    <a:pt x="11312" y="5612"/>
                    <a:pt x="11312" y="5524"/>
                    <a:pt x="11224" y="5437"/>
                  </a:cubicBezTo>
                  <a:cubicBezTo>
                    <a:pt x="10785" y="4648"/>
                    <a:pt x="10259" y="3859"/>
                    <a:pt x="9821" y="3069"/>
                  </a:cubicBezTo>
                  <a:cubicBezTo>
                    <a:pt x="9470" y="2631"/>
                    <a:pt x="9295" y="2193"/>
                    <a:pt x="8944" y="1754"/>
                  </a:cubicBezTo>
                  <a:cubicBezTo>
                    <a:pt x="8593" y="1316"/>
                    <a:pt x="8418" y="1053"/>
                    <a:pt x="8067" y="702"/>
                  </a:cubicBezTo>
                  <a:cubicBezTo>
                    <a:pt x="7717" y="439"/>
                    <a:pt x="7541" y="264"/>
                    <a:pt x="7191" y="176"/>
                  </a:cubicBezTo>
                  <a:cubicBezTo>
                    <a:pt x="7015" y="1"/>
                    <a:pt x="6752" y="1"/>
                    <a:pt x="666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9" name="Google Shape;889;p43"/>
          <p:cNvGrpSpPr/>
          <p:nvPr/>
        </p:nvGrpSpPr>
        <p:grpSpPr>
          <a:xfrm rot="-2700000">
            <a:off x="302891" y="423554"/>
            <a:ext cx="1713300" cy="2021581"/>
            <a:chOff x="4475375" y="3939175"/>
            <a:chExt cx="972300" cy="1147250"/>
          </a:xfrm>
        </p:grpSpPr>
        <p:sp>
          <p:nvSpPr>
            <p:cNvPr id="890" name="Google Shape;890;p43"/>
            <p:cNvSpPr/>
            <p:nvPr/>
          </p:nvSpPr>
          <p:spPr>
            <a:xfrm>
              <a:off x="4495275" y="3939950"/>
              <a:ext cx="952400" cy="1083775"/>
            </a:xfrm>
            <a:custGeom>
              <a:avLst/>
              <a:gdLst/>
              <a:ahLst/>
              <a:cxnLst/>
              <a:rect l="l" t="t" r="r" b="b"/>
              <a:pathLst>
                <a:path w="38096" h="43351" extrusionOk="0">
                  <a:moveTo>
                    <a:pt x="31125" y="1"/>
                  </a:moveTo>
                  <a:cubicBezTo>
                    <a:pt x="29145" y="1"/>
                    <a:pt x="27155" y="895"/>
                    <a:pt x="25782" y="2595"/>
                  </a:cubicBezTo>
                  <a:lnTo>
                    <a:pt x="1692" y="32454"/>
                  </a:lnTo>
                  <a:cubicBezTo>
                    <a:pt x="498" y="33906"/>
                    <a:pt x="1" y="35716"/>
                    <a:pt x="180" y="37427"/>
                  </a:cubicBezTo>
                  <a:cubicBezTo>
                    <a:pt x="219" y="38123"/>
                    <a:pt x="398" y="38799"/>
                    <a:pt x="677" y="39436"/>
                  </a:cubicBezTo>
                  <a:cubicBezTo>
                    <a:pt x="1075" y="40391"/>
                    <a:pt x="1692" y="41266"/>
                    <a:pt x="2547" y="41922"/>
                  </a:cubicBezTo>
                  <a:cubicBezTo>
                    <a:pt x="3164" y="42460"/>
                    <a:pt x="3880" y="42818"/>
                    <a:pt x="4636" y="43056"/>
                  </a:cubicBezTo>
                  <a:cubicBezTo>
                    <a:pt x="5267" y="43254"/>
                    <a:pt x="5924" y="43351"/>
                    <a:pt x="6584" y="43351"/>
                  </a:cubicBezTo>
                  <a:cubicBezTo>
                    <a:pt x="8584" y="43351"/>
                    <a:pt x="10605" y="42459"/>
                    <a:pt x="11996" y="40769"/>
                  </a:cubicBezTo>
                  <a:lnTo>
                    <a:pt x="36106" y="10949"/>
                  </a:lnTo>
                  <a:cubicBezTo>
                    <a:pt x="37916" y="8662"/>
                    <a:pt x="38095" y="5598"/>
                    <a:pt x="36782" y="3251"/>
                  </a:cubicBezTo>
                  <a:cubicBezTo>
                    <a:pt x="36384" y="2595"/>
                    <a:pt x="35887" y="1978"/>
                    <a:pt x="35231" y="1441"/>
                  </a:cubicBezTo>
                  <a:cubicBezTo>
                    <a:pt x="34395" y="745"/>
                    <a:pt x="33420" y="327"/>
                    <a:pt x="32406" y="128"/>
                  </a:cubicBezTo>
                  <a:cubicBezTo>
                    <a:pt x="31984" y="43"/>
                    <a:pt x="31555" y="1"/>
                    <a:pt x="31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3"/>
            <p:cNvSpPr/>
            <p:nvPr/>
          </p:nvSpPr>
          <p:spPr>
            <a:xfrm>
              <a:off x="4512175" y="3942625"/>
              <a:ext cx="903175" cy="1073750"/>
            </a:xfrm>
            <a:custGeom>
              <a:avLst/>
              <a:gdLst/>
              <a:ahLst/>
              <a:cxnLst/>
              <a:rect l="l" t="t" r="r" b="b"/>
              <a:pathLst>
                <a:path w="36127" h="42950" extrusionOk="0">
                  <a:moveTo>
                    <a:pt x="31750" y="1"/>
                  </a:moveTo>
                  <a:lnTo>
                    <a:pt x="1" y="39329"/>
                  </a:lnTo>
                  <a:cubicBezTo>
                    <a:pt x="399" y="40284"/>
                    <a:pt x="1016" y="41159"/>
                    <a:pt x="1891" y="41815"/>
                  </a:cubicBezTo>
                  <a:cubicBezTo>
                    <a:pt x="2507" y="42353"/>
                    <a:pt x="3224" y="42711"/>
                    <a:pt x="3980" y="42949"/>
                  </a:cubicBezTo>
                  <a:lnTo>
                    <a:pt x="36126" y="3124"/>
                  </a:lnTo>
                  <a:cubicBezTo>
                    <a:pt x="35728" y="2468"/>
                    <a:pt x="35231" y="1831"/>
                    <a:pt x="34594" y="1314"/>
                  </a:cubicBezTo>
                  <a:cubicBezTo>
                    <a:pt x="33739" y="618"/>
                    <a:pt x="32764" y="200"/>
                    <a:pt x="3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3"/>
            <p:cNvSpPr/>
            <p:nvPr/>
          </p:nvSpPr>
          <p:spPr>
            <a:xfrm>
              <a:off x="4475375" y="4830350"/>
              <a:ext cx="250175" cy="256075"/>
            </a:xfrm>
            <a:custGeom>
              <a:avLst/>
              <a:gdLst/>
              <a:ahLst/>
              <a:cxnLst/>
              <a:rect l="l" t="t" r="r" b="b"/>
              <a:pathLst>
                <a:path w="10007" h="10243" extrusionOk="0">
                  <a:moveTo>
                    <a:pt x="976" y="0"/>
                  </a:moveTo>
                  <a:cubicBezTo>
                    <a:pt x="976" y="0"/>
                    <a:pt x="147" y="9708"/>
                    <a:pt x="15" y="10221"/>
                  </a:cubicBezTo>
                  <a:lnTo>
                    <a:pt x="15" y="10221"/>
                  </a:lnTo>
                  <a:lnTo>
                    <a:pt x="10007" y="7281"/>
                  </a:lnTo>
                  <a:lnTo>
                    <a:pt x="976" y="0"/>
                  </a:lnTo>
                  <a:close/>
                  <a:moveTo>
                    <a:pt x="15" y="10221"/>
                  </a:moveTo>
                  <a:lnTo>
                    <a:pt x="1" y="10225"/>
                  </a:lnTo>
                  <a:cubicBezTo>
                    <a:pt x="2" y="10237"/>
                    <a:pt x="4" y="10242"/>
                    <a:pt x="6" y="10242"/>
                  </a:cubicBezTo>
                  <a:cubicBezTo>
                    <a:pt x="9" y="10242"/>
                    <a:pt x="12" y="10235"/>
                    <a:pt x="15" y="10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3"/>
            <p:cNvSpPr/>
            <p:nvPr/>
          </p:nvSpPr>
          <p:spPr>
            <a:xfrm>
              <a:off x="4475375" y="4989000"/>
              <a:ext cx="95025" cy="97000"/>
            </a:xfrm>
            <a:custGeom>
              <a:avLst/>
              <a:gdLst/>
              <a:ahLst/>
              <a:cxnLst/>
              <a:rect l="l" t="t" r="r" b="b"/>
              <a:pathLst>
                <a:path w="3801" h="3880" extrusionOk="0">
                  <a:moveTo>
                    <a:pt x="399" y="0"/>
                  </a:moveTo>
                  <a:cubicBezTo>
                    <a:pt x="220" y="1950"/>
                    <a:pt x="61" y="3680"/>
                    <a:pt x="1" y="3879"/>
                  </a:cubicBezTo>
                  <a:lnTo>
                    <a:pt x="3800" y="2745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3"/>
            <p:cNvSpPr/>
            <p:nvPr/>
          </p:nvSpPr>
          <p:spPr>
            <a:xfrm>
              <a:off x="5127375" y="3939175"/>
              <a:ext cx="320300" cy="287950"/>
            </a:xfrm>
            <a:custGeom>
              <a:avLst/>
              <a:gdLst/>
              <a:ahLst/>
              <a:cxnLst/>
              <a:rect l="l" t="t" r="r" b="b"/>
              <a:pathLst>
                <a:path w="12812" h="11518" extrusionOk="0">
                  <a:moveTo>
                    <a:pt x="5846" y="0"/>
                  </a:moveTo>
                  <a:cubicBezTo>
                    <a:pt x="3845" y="0"/>
                    <a:pt x="1842" y="889"/>
                    <a:pt x="478" y="2566"/>
                  </a:cubicBezTo>
                  <a:lnTo>
                    <a:pt x="0" y="3163"/>
                  </a:lnTo>
                  <a:lnTo>
                    <a:pt x="10325" y="11518"/>
                  </a:lnTo>
                  <a:lnTo>
                    <a:pt x="10802" y="10921"/>
                  </a:lnTo>
                  <a:cubicBezTo>
                    <a:pt x="12632" y="8673"/>
                    <a:pt x="12811" y="5590"/>
                    <a:pt x="11478" y="3242"/>
                  </a:cubicBezTo>
                  <a:cubicBezTo>
                    <a:pt x="11080" y="2566"/>
                    <a:pt x="10583" y="1949"/>
                    <a:pt x="9927" y="1432"/>
                  </a:cubicBezTo>
                  <a:cubicBezTo>
                    <a:pt x="9091" y="756"/>
                    <a:pt x="8116" y="318"/>
                    <a:pt x="7102" y="119"/>
                  </a:cubicBezTo>
                  <a:cubicBezTo>
                    <a:pt x="6687" y="40"/>
                    <a:pt x="6267" y="0"/>
                    <a:pt x="5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3"/>
            <p:cNvSpPr/>
            <p:nvPr/>
          </p:nvSpPr>
          <p:spPr>
            <a:xfrm>
              <a:off x="5083600" y="3999875"/>
              <a:ext cx="317825" cy="263025"/>
            </a:xfrm>
            <a:custGeom>
              <a:avLst/>
              <a:gdLst/>
              <a:ahLst/>
              <a:cxnLst/>
              <a:rect l="l" t="t" r="r" b="b"/>
              <a:pathLst>
                <a:path w="12713" h="10521" extrusionOk="0">
                  <a:moveTo>
                    <a:pt x="1657" y="0"/>
                  </a:moveTo>
                  <a:cubicBezTo>
                    <a:pt x="1229" y="0"/>
                    <a:pt x="802" y="184"/>
                    <a:pt x="518" y="536"/>
                  </a:cubicBezTo>
                  <a:lnTo>
                    <a:pt x="498" y="575"/>
                  </a:lnTo>
                  <a:cubicBezTo>
                    <a:pt x="1" y="1192"/>
                    <a:pt x="80" y="2127"/>
                    <a:pt x="717" y="2624"/>
                  </a:cubicBezTo>
                  <a:lnTo>
                    <a:pt x="10126" y="10204"/>
                  </a:lnTo>
                  <a:cubicBezTo>
                    <a:pt x="10399" y="10417"/>
                    <a:pt x="10727" y="10520"/>
                    <a:pt x="11052" y="10520"/>
                  </a:cubicBezTo>
                  <a:cubicBezTo>
                    <a:pt x="11484" y="10520"/>
                    <a:pt x="11911" y="10337"/>
                    <a:pt x="12195" y="9985"/>
                  </a:cubicBezTo>
                  <a:lnTo>
                    <a:pt x="12215" y="9965"/>
                  </a:lnTo>
                  <a:cubicBezTo>
                    <a:pt x="12712" y="9348"/>
                    <a:pt x="12613" y="8393"/>
                    <a:pt x="11996" y="7896"/>
                  </a:cubicBezTo>
                  <a:lnTo>
                    <a:pt x="2567" y="317"/>
                  </a:lnTo>
                  <a:cubicBezTo>
                    <a:pt x="2302" y="104"/>
                    <a:pt x="1979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3"/>
            <p:cNvSpPr/>
            <p:nvPr/>
          </p:nvSpPr>
          <p:spPr>
            <a:xfrm>
              <a:off x="4999050" y="411002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51" y="1"/>
                  </a:moveTo>
                  <a:cubicBezTo>
                    <a:pt x="1222" y="1"/>
                    <a:pt x="800" y="194"/>
                    <a:pt x="518" y="566"/>
                  </a:cubicBezTo>
                  <a:lnTo>
                    <a:pt x="498" y="586"/>
                  </a:lnTo>
                  <a:cubicBezTo>
                    <a:pt x="1" y="1202"/>
                    <a:pt x="100" y="2157"/>
                    <a:pt x="717" y="2655"/>
                  </a:cubicBezTo>
                  <a:lnTo>
                    <a:pt x="10146" y="10234"/>
                  </a:lnTo>
                  <a:cubicBezTo>
                    <a:pt x="10411" y="10447"/>
                    <a:pt x="10734" y="10550"/>
                    <a:pt x="11056" y="10550"/>
                  </a:cubicBezTo>
                  <a:cubicBezTo>
                    <a:pt x="11484" y="10550"/>
                    <a:pt x="11911" y="10367"/>
                    <a:pt x="12195" y="10015"/>
                  </a:cubicBezTo>
                  <a:lnTo>
                    <a:pt x="12235" y="9995"/>
                  </a:lnTo>
                  <a:cubicBezTo>
                    <a:pt x="12732" y="9358"/>
                    <a:pt x="12633" y="8423"/>
                    <a:pt x="11996" y="7926"/>
                  </a:cubicBezTo>
                  <a:lnTo>
                    <a:pt x="2587" y="347"/>
                  </a:lnTo>
                  <a:cubicBezTo>
                    <a:pt x="2311" y="114"/>
                    <a:pt x="1979" y="1"/>
                    <a:pt x="1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3"/>
            <p:cNvSpPr/>
            <p:nvPr/>
          </p:nvSpPr>
          <p:spPr>
            <a:xfrm>
              <a:off x="5046300" y="405677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76" y="0"/>
                  </a:moveTo>
                  <a:cubicBezTo>
                    <a:pt x="1244" y="0"/>
                    <a:pt x="815" y="198"/>
                    <a:pt x="518" y="587"/>
                  </a:cubicBezTo>
                  <a:lnTo>
                    <a:pt x="498" y="607"/>
                  </a:lnTo>
                  <a:cubicBezTo>
                    <a:pt x="1" y="1224"/>
                    <a:pt x="100" y="2179"/>
                    <a:pt x="717" y="2676"/>
                  </a:cubicBezTo>
                  <a:lnTo>
                    <a:pt x="10146" y="10235"/>
                  </a:lnTo>
                  <a:cubicBezTo>
                    <a:pt x="10409" y="10447"/>
                    <a:pt x="10729" y="10550"/>
                    <a:pt x="11048" y="10550"/>
                  </a:cubicBezTo>
                  <a:cubicBezTo>
                    <a:pt x="11479" y="10550"/>
                    <a:pt x="11909" y="10362"/>
                    <a:pt x="12195" y="9996"/>
                  </a:cubicBezTo>
                  <a:lnTo>
                    <a:pt x="12235" y="9977"/>
                  </a:lnTo>
                  <a:cubicBezTo>
                    <a:pt x="12732" y="9360"/>
                    <a:pt x="12633" y="8405"/>
                    <a:pt x="11996" y="7908"/>
                  </a:cubicBezTo>
                  <a:lnTo>
                    <a:pt x="2587" y="329"/>
                  </a:lnTo>
                  <a:cubicBezTo>
                    <a:pt x="2316" y="109"/>
                    <a:pt x="1995" y="0"/>
                    <a:pt x="16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3"/>
            <p:cNvSpPr/>
            <p:nvPr/>
          </p:nvSpPr>
          <p:spPr>
            <a:xfrm>
              <a:off x="5342700" y="3993350"/>
              <a:ext cx="14450" cy="13950"/>
            </a:xfrm>
            <a:custGeom>
              <a:avLst/>
              <a:gdLst/>
              <a:ahLst/>
              <a:cxnLst/>
              <a:rect l="l" t="t" r="r" b="b"/>
              <a:pathLst>
                <a:path w="578" h="558" fill="none" extrusionOk="0">
                  <a:moveTo>
                    <a:pt x="1" y="1"/>
                  </a:moveTo>
                  <a:cubicBezTo>
                    <a:pt x="200" y="180"/>
                    <a:pt x="399" y="359"/>
                    <a:pt x="578" y="558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3"/>
            <p:cNvSpPr/>
            <p:nvPr/>
          </p:nvSpPr>
          <p:spPr>
            <a:xfrm>
              <a:off x="5226325" y="3970475"/>
              <a:ext cx="88550" cy="30375"/>
            </a:xfrm>
            <a:custGeom>
              <a:avLst/>
              <a:gdLst/>
              <a:ahLst/>
              <a:cxnLst/>
              <a:rect l="l" t="t" r="r" b="b"/>
              <a:pathLst>
                <a:path w="3542" h="1215" fill="none" extrusionOk="0">
                  <a:moveTo>
                    <a:pt x="1" y="1214"/>
                  </a:moveTo>
                  <a:cubicBezTo>
                    <a:pt x="976" y="478"/>
                    <a:pt x="2308" y="1"/>
                    <a:pt x="3542" y="339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3"/>
            <p:cNvSpPr/>
            <p:nvPr/>
          </p:nvSpPr>
          <p:spPr>
            <a:xfrm>
              <a:off x="5039850" y="4343975"/>
              <a:ext cx="39300" cy="35825"/>
            </a:xfrm>
            <a:custGeom>
              <a:avLst/>
              <a:gdLst/>
              <a:ahLst/>
              <a:cxnLst/>
              <a:rect l="l" t="t" r="r" b="b"/>
              <a:pathLst>
                <a:path w="1572" h="1433" fill="none" extrusionOk="0">
                  <a:moveTo>
                    <a:pt x="219" y="0"/>
                  </a:moveTo>
                  <a:cubicBezTo>
                    <a:pt x="0" y="796"/>
                    <a:pt x="856" y="1433"/>
                    <a:pt x="1572" y="1075"/>
                  </a:cubicBezTo>
                </a:path>
              </a:pathLst>
            </a:custGeom>
            <a:solidFill>
              <a:schemeClr val="lt2"/>
            </a:solidFill>
            <a:ln w="17900" cap="rnd" cmpd="sng">
              <a:solidFill>
                <a:srgbClr val="3C2B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3"/>
            <p:cNvSpPr/>
            <p:nvPr/>
          </p:nvSpPr>
          <p:spPr>
            <a:xfrm>
              <a:off x="5025425" y="4293250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47" y="0"/>
                  </a:moveTo>
                  <a:cubicBezTo>
                    <a:pt x="498" y="0"/>
                    <a:pt x="348" y="60"/>
                    <a:pt x="239" y="179"/>
                  </a:cubicBezTo>
                  <a:cubicBezTo>
                    <a:pt x="0" y="398"/>
                    <a:pt x="0" y="776"/>
                    <a:pt x="239" y="995"/>
                  </a:cubicBezTo>
                  <a:cubicBezTo>
                    <a:pt x="348" y="1104"/>
                    <a:pt x="498" y="1159"/>
                    <a:pt x="647" y="1159"/>
                  </a:cubicBezTo>
                  <a:cubicBezTo>
                    <a:pt x="796" y="1159"/>
                    <a:pt x="945" y="1104"/>
                    <a:pt x="1055" y="995"/>
                  </a:cubicBezTo>
                  <a:cubicBezTo>
                    <a:pt x="1273" y="776"/>
                    <a:pt x="1273" y="398"/>
                    <a:pt x="1055" y="179"/>
                  </a:cubicBezTo>
                  <a:cubicBezTo>
                    <a:pt x="945" y="60"/>
                    <a:pt x="796" y="0"/>
                    <a:pt x="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3"/>
            <p:cNvSpPr/>
            <p:nvPr/>
          </p:nvSpPr>
          <p:spPr>
            <a:xfrm>
              <a:off x="5099025" y="4342975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27" y="1"/>
                  </a:moveTo>
                  <a:cubicBezTo>
                    <a:pt x="478" y="1"/>
                    <a:pt x="329" y="60"/>
                    <a:pt x="219" y="180"/>
                  </a:cubicBezTo>
                  <a:cubicBezTo>
                    <a:pt x="0" y="398"/>
                    <a:pt x="0" y="776"/>
                    <a:pt x="219" y="995"/>
                  </a:cubicBezTo>
                  <a:cubicBezTo>
                    <a:pt x="329" y="1105"/>
                    <a:pt x="478" y="1159"/>
                    <a:pt x="627" y="1159"/>
                  </a:cubicBezTo>
                  <a:cubicBezTo>
                    <a:pt x="776" y="1159"/>
                    <a:pt x="925" y="1105"/>
                    <a:pt x="1035" y="995"/>
                  </a:cubicBezTo>
                  <a:cubicBezTo>
                    <a:pt x="1273" y="776"/>
                    <a:pt x="1273" y="398"/>
                    <a:pt x="1035" y="180"/>
                  </a:cubicBezTo>
                  <a:cubicBezTo>
                    <a:pt x="925" y="60"/>
                    <a:pt x="776" y="1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3"/>
            <p:cNvSpPr/>
            <p:nvPr/>
          </p:nvSpPr>
          <p:spPr>
            <a:xfrm>
              <a:off x="5090575" y="4388225"/>
              <a:ext cx="76100" cy="76125"/>
            </a:xfrm>
            <a:custGeom>
              <a:avLst/>
              <a:gdLst/>
              <a:ahLst/>
              <a:cxnLst/>
              <a:rect l="l" t="t" r="r" b="b"/>
              <a:pathLst>
                <a:path w="3044" h="3045" extrusionOk="0">
                  <a:moveTo>
                    <a:pt x="1532" y="1"/>
                  </a:moveTo>
                  <a:cubicBezTo>
                    <a:pt x="677" y="1"/>
                    <a:pt x="0" y="677"/>
                    <a:pt x="0" y="1513"/>
                  </a:cubicBezTo>
                  <a:cubicBezTo>
                    <a:pt x="0" y="2368"/>
                    <a:pt x="677" y="3044"/>
                    <a:pt x="1532" y="3044"/>
                  </a:cubicBezTo>
                  <a:cubicBezTo>
                    <a:pt x="2367" y="3044"/>
                    <a:pt x="3044" y="2368"/>
                    <a:pt x="3044" y="1513"/>
                  </a:cubicBezTo>
                  <a:cubicBezTo>
                    <a:pt x="3044" y="697"/>
                    <a:pt x="2367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3"/>
            <p:cNvSpPr/>
            <p:nvPr/>
          </p:nvSpPr>
          <p:spPr>
            <a:xfrm>
              <a:off x="4931425" y="4282800"/>
              <a:ext cx="76125" cy="75625"/>
            </a:xfrm>
            <a:custGeom>
              <a:avLst/>
              <a:gdLst/>
              <a:ahLst/>
              <a:cxnLst/>
              <a:rect l="l" t="t" r="r" b="b"/>
              <a:pathLst>
                <a:path w="3045" h="3025" extrusionOk="0">
                  <a:moveTo>
                    <a:pt x="1532" y="1"/>
                  </a:moveTo>
                  <a:cubicBezTo>
                    <a:pt x="677" y="1"/>
                    <a:pt x="1" y="657"/>
                    <a:pt x="1" y="1512"/>
                  </a:cubicBezTo>
                  <a:cubicBezTo>
                    <a:pt x="1" y="2348"/>
                    <a:pt x="677" y="3024"/>
                    <a:pt x="1532" y="3024"/>
                  </a:cubicBezTo>
                  <a:cubicBezTo>
                    <a:pt x="2368" y="3024"/>
                    <a:pt x="3044" y="2348"/>
                    <a:pt x="3044" y="1512"/>
                  </a:cubicBezTo>
                  <a:cubicBezTo>
                    <a:pt x="3044" y="697"/>
                    <a:pt x="2368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05" name="Google Shape;905;p43"/>
          <p:cNvSpPr/>
          <p:nvPr/>
        </p:nvSpPr>
        <p:spPr>
          <a:xfrm rot="-4214020">
            <a:off x="1850678" y="838141"/>
            <a:ext cx="286847" cy="25291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6" name="Google Shape;906;p43"/>
          <p:cNvSpPr/>
          <p:nvPr/>
        </p:nvSpPr>
        <p:spPr>
          <a:xfrm rot="-4214001">
            <a:off x="1758823" y="622507"/>
            <a:ext cx="132656" cy="116948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0337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p52"/>
          <p:cNvSpPr txBox="1">
            <a:spLocks noGrp="1"/>
          </p:cNvSpPr>
          <p:nvPr>
            <p:ph type="subTitle" idx="1"/>
          </p:nvPr>
        </p:nvSpPr>
        <p:spPr>
          <a:xfrm>
            <a:off x="3023659" y="1220756"/>
            <a:ext cx="1951803" cy="60130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/>
            <a:r>
              <a:rPr lang="tr-TR" sz="2667" b="1" u="sng" dirty="0"/>
              <a:t>tamamen</a:t>
            </a:r>
            <a:endParaRPr sz="2667" b="1" u="sng" dirty="0"/>
          </a:p>
        </p:txBody>
      </p:sp>
      <p:sp>
        <p:nvSpPr>
          <p:cNvPr id="2162" name="Google Shape;2162;p52"/>
          <p:cNvSpPr txBox="1">
            <a:spLocks noGrp="1"/>
          </p:cNvSpPr>
          <p:nvPr>
            <p:ph type="title"/>
          </p:nvPr>
        </p:nvSpPr>
        <p:spPr>
          <a:xfrm rot="16200000">
            <a:off x="-1003723" y="2523072"/>
            <a:ext cx="4457867" cy="156009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algn="ctr"/>
            <a:r>
              <a:rPr lang="tr-TR" dirty="0">
                <a:latin typeface="Comic Sans MS" pitchFamily="66" charset="0"/>
              </a:rPr>
              <a:t>DİĞER</a:t>
            </a:r>
            <a:br>
              <a:rPr lang="tr-TR" dirty="0">
                <a:latin typeface="Comic Sans MS" pitchFamily="66" charset="0"/>
              </a:rPr>
            </a:br>
            <a:r>
              <a:rPr lang="tr-TR" dirty="0">
                <a:latin typeface="Comic Sans MS" pitchFamily="66" charset="0"/>
              </a:rPr>
              <a:t>İFADELER</a:t>
            </a:r>
            <a:endParaRPr dirty="0">
              <a:latin typeface="Comic Sans MS" pitchFamily="66" charset="0"/>
            </a:endParaRPr>
          </a:p>
        </p:txBody>
      </p:sp>
      <p:sp>
        <p:nvSpPr>
          <p:cNvPr id="2167" name="Google Shape;2167;p52"/>
          <p:cNvSpPr/>
          <p:nvPr/>
        </p:nvSpPr>
        <p:spPr>
          <a:xfrm>
            <a:off x="9488467" y="2387033"/>
            <a:ext cx="3368093" cy="4663408"/>
          </a:xfrm>
          <a:custGeom>
            <a:avLst/>
            <a:gdLst/>
            <a:ahLst/>
            <a:cxnLst/>
            <a:rect l="l" t="t" r="r" b="b"/>
            <a:pathLst>
              <a:path w="91268" h="128386" extrusionOk="0">
                <a:moveTo>
                  <a:pt x="70698" y="0"/>
                </a:moveTo>
                <a:cubicBezTo>
                  <a:pt x="63406" y="0"/>
                  <a:pt x="57439" y="3978"/>
                  <a:pt x="57530" y="14724"/>
                </a:cubicBezTo>
                <a:cubicBezTo>
                  <a:pt x="57609" y="23656"/>
                  <a:pt x="64711" y="30638"/>
                  <a:pt x="64353" y="39351"/>
                </a:cubicBezTo>
                <a:cubicBezTo>
                  <a:pt x="63995" y="47209"/>
                  <a:pt x="53730" y="47945"/>
                  <a:pt x="51244" y="55166"/>
                </a:cubicBezTo>
                <a:cubicBezTo>
                  <a:pt x="48200" y="64038"/>
                  <a:pt x="55401" y="73308"/>
                  <a:pt x="51045" y="81524"/>
                </a:cubicBezTo>
                <a:cubicBezTo>
                  <a:pt x="45196" y="92525"/>
                  <a:pt x="0" y="76292"/>
                  <a:pt x="9966" y="111622"/>
                </a:cubicBezTo>
                <a:cubicBezTo>
                  <a:pt x="13190" y="123066"/>
                  <a:pt x="31585" y="128386"/>
                  <a:pt x="48574" y="128386"/>
                </a:cubicBezTo>
                <a:cubicBezTo>
                  <a:pt x="59580" y="128386"/>
                  <a:pt x="69996" y="126153"/>
                  <a:pt x="75314" y="121906"/>
                </a:cubicBezTo>
                <a:cubicBezTo>
                  <a:pt x="83967" y="114964"/>
                  <a:pt x="83868" y="99050"/>
                  <a:pt x="84902" y="89123"/>
                </a:cubicBezTo>
                <a:cubicBezTo>
                  <a:pt x="87647" y="63382"/>
                  <a:pt x="78616" y="32727"/>
                  <a:pt x="91268" y="8617"/>
                </a:cubicBezTo>
                <a:cubicBezTo>
                  <a:pt x="86019" y="3711"/>
                  <a:pt x="77741" y="0"/>
                  <a:pt x="706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168" name="Google Shape;2168;p52"/>
          <p:cNvGrpSpPr/>
          <p:nvPr/>
        </p:nvGrpSpPr>
        <p:grpSpPr>
          <a:xfrm rot="-2700000" flipH="1">
            <a:off x="6361337" y="1393869"/>
            <a:ext cx="694727" cy="495128"/>
            <a:chOff x="4920225" y="1759925"/>
            <a:chExt cx="521050" cy="371350"/>
          </a:xfrm>
        </p:grpSpPr>
        <p:sp>
          <p:nvSpPr>
            <p:cNvPr id="2169" name="Google Shape;2169;p52"/>
            <p:cNvSpPr/>
            <p:nvPr/>
          </p:nvSpPr>
          <p:spPr>
            <a:xfrm>
              <a:off x="4925300" y="1789500"/>
              <a:ext cx="515975" cy="339250"/>
            </a:xfrm>
            <a:custGeom>
              <a:avLst/>
              <a:gdLst/>
              <a:ahLst/>
              <a:cxnLst/>
              <a:rect l="l" t="t" r="r" b="b"/>
              <a:pathLst>
                <a:path w="20639" h="13570" extrusionOk="0">
                  <a:moveTo>
                    <a:pt x="14309" y="1"/>
                  </a:moveTo>
                  <a:cubicBezTo>
                    <a:pt x="14157" y="1"/>
                    <a:pt x="14062" y="246"/>
                    <a:pt x="14215" y="381"/>
                  </a:cubicBezTo>
                  <a:cubicBezTo>
                    <a:pt x="16007" y="1745"/>
                    <a:pt x="17745" y="3126"/>
                    <a:pt x="19884" y="3919"/>
                  </a:cubicBezTo>
                  <a:lnTo>
                    <a:pt x="19884" y="3919"/>
                  </a:lnTo>
                  <a:cubicBezTo>
                    <a:pt x="13109" y="6595"/>
                    <a:pt x="6552" y="9691"/>
                    <a:pt x="196" y="13186"/>
                  </a:cubicBezTo>
                  <a:cubicBezTo>
                    <a:pt x="1" y="13310"/>
                    <a:pt x="106" y="13570"/>
                    <a:pt x="283" y="13570"/>
                  </a:cubicBezTo>
                  <a:cubicBezTo>
                    <a:pt x="315" y="13570"/>
                    <a:pt x="349" y="13561"/>
                    <a:pt x="384" y="13542"/>
                  </a:cubicBezTo>
                  <a:cubicBezTo>
                    <a:pt x="6871" y="9964"/>
                    <a:pt x="13566" y="6805"/>
                    <a:pt x="20471" y="4085"/>
                  </a:cubicBezTo>
                  <a:cubicBezTo>
                    <a:pt x="20638" y="4022"/>
                    <a:pt x="20638" y="3771"/>
                    <a:pt x="20471" y="3729"/>
                  </a:cubicBezTo>
                  <a:cubicBezTo>
                    <a:pt x="18169" y="2976"/>
                    <a:pt x="16328" y="1469"/>
                    <a:pt x="14424" y="46"/>
                  </a:cubicBezTo>
                  <a:cubicBezTo>
                    <a:pt x="14384" y="14"/>
                    <a:pt x="14345" y="1"/>
                    <a:pt x="1430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52"/>
            <p:cNvSpPr/>
            <p:nvPr/>
          </p:nvSpPr>
          <p:spPr>
            <a:xfrm>
              <a:off x="4920225" y="1759925"/>
              <a:ext cx="312825" cy="369950"/>
            </a:xfrm>
            <a:custGeom>
              <a:avLst/>
              <a:gdLst/>
              <a:ahLst/>
              <a:cxnLst/>
              <a:rect l="l" t="t" r="r" b="b"/>
              <a:pathLst>
                <a:path w="12513" h="14798" extrusionOk="0">
                  <a:moveTo>
                    <a:pt x="10085" y="0"/>
                  </a:moveTo>
                  <a:cubicBezTo>
                    <a:pt x="9668" y="0"/>
                    <a:pt x="9276" y="68"/>
                    <a:pt x="8957" y="246"/>
                  </a:cubicBezTo>
                  <a:cubicBezTo>
                    <a:pt x="8350" y="560"/>
                    <a:pt x="7848" y="1459"/>
                    <a:pt x="7450" y="1983"/>
                  </a:cubicBezTo>
                  <a:cubicBezTo>
                    <a:pt x="6906" y="2736"/>
                    <a:pt x="6383" y="3489"/>
                    <a:pt x="5860" y="4284"/>
                  </a:cubicBezTo>
                  <a:cubicBezTo>
                    <a:pt x="3684" y="7548"/>
                    <a:pt x="1843" y="11001"/>
                    <a:pt x="85" y="14516"/>
                  </a:cubicBezTo>
                  <a:cubicBezTo>
                    <a:pt x="0" y="14657"/>
                    <a:pt x="125" y="14798"/>
                    <a:pt x="247" y="14798"/>
                  </a:cubicBezTo>
                  <a:cubicBezTo>
                    <a:pt x="306" y="14798"/>
                    <a:pt x="365" y="14765"/>
                    <a:pt x="399" y="14683"/>
                  </a:cubicBezTo>
                  <a:cubicBezTo>
                    <a:pt x="1843" y="11817"/>
                    <a:pt x="3349" y="8992"/>
                    <a:pt x="5044" y="6230"/>
                  </a:cubicBezTo>
                  <a:cubicBezTo>
                    <a:pt x="5860" y="4912"/>
                    <a:pt x="6718" y="3594"/>
                    <a:pt x="7659" y="2338"/>
                  </a:cubicBezTo>
                  <a:cubicBezTo>
                    <a:pt x="8266" y="1501"/>
                    <a:pt x="8768" y="539"/>
                    <a:pt x="9919" y="434"/>
                  </a:cubicBezTo>
                  <a:cubicBezTo>
                    <a:pt x="10033" y="421"/>
                    <a:pt x="10148" y="415"/>
                    <a:pt x="10266" y="415"/>
                  </a:cubicBezTo>
                  <a:cubicBezTo>
                    <a:pt x="10908" y="415"/>
                    <a:pt x="11599" y="592"/>
                    <a:pt x="12200" y="769"/>
                  </a:cubicBezTo>
                  <a:cubicBezTo>
                    <a:pt x="12222" y="777"/>
                    <a:pt x="12242" y="781"/>
                    <a:pt x="12262" y="781"/>
                  </a:cubicBezTo>
                  <a:cubicBezTo>
                    <a:pt x="12447" y="781"/>
                    <a:pt x="12513" y="451"/>
                    <a:pt x="12304" y="413"/>
                  </a:cubicBezTo>
                  <a:cubicBezTo>
                    <a:pt x="11683" y="224"/>
                    <a:pt x="10844" y="0"/>
                    <a:pt x="1008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52"/>
            <p:cNvSpPr/>
            <p:nvPr/>
          </p:nvSpPr>
          <p:spPr>
            <a:xfrm>
              <a:off x="4945450" y="1769200"/>
              <a:ext cx="306100" cy="332950"/>
            </a:xfrm>
            <a:custGeom>
              <a:avLst/>
              <a:gdLst/>
              <a:ahLst/>
              <a:cxnLst/>
              <a:rect l="l" t="t" r="r" b="b"/>
              <a:pathLst>
                <a:path w="12244" h="13318" extrusionOk="0">
                  <a:moveTo>
                    <a:pt x="11200" y="1"/>
                  </a:moveTo>
                  <a:cubicBezTo>
                    <a:pt x="11124" y="1"/>
                    <a:pt x="11051" y="45"/>
                    <a:pt x="11023" y="147"/>
                  </a:cubicBezTo>
                  <a:cubicBezTo>
                    <a:pt x="11020" y="162"/>
                    <a:pt x="11017" y="177"/>
                    <a:pt x="11013" y="192"/>
                  </a:cubicBezTo>
                  <a:lnTo>
                    <a:pt x="11013" y="192"/>
                  </a:lnTo>
                  <a:cubicBezTo>
                    <a:pt x="11009" y="191"/>
                    <a:pt x="11006" y="190"/>
                    <a:pt x="11003" y="189"/>
                  </a:cubicBezTo>
                  <a:lnTo>
                    <a:pt x="11003" y="189"/>
                  </a:lnTo>
                  <a:cubicBezTo>
                    <a:pt x="11004" y="199"/>
                    <a:pt x="11005" y="209"/>
                    <a:pt x="11007" y="218"/>
                  </a:cubicBezTo>
                  <a:lnTo>
                    <a:pt x="11007" y="218"/>
                  </a:lnTo>
                  <a:cubicBezTo>
                    <a:pt x="10650" y="1669"/>
                    <a:pt x="9459" y="2780"/>
                    <a:pt x="8492" y="3829"/>
                  </a:cubicBezTo>
                  <a:cubicBezTo>
                    <a:pt x="7571" y="4855"/>
                    <a:pt x="6629" y="5817"/>
                    <a:pt x="5688" y="6822"/>
                  </a:cubicBezTo>
                  <a:cubicBezTo>
                    <a:pt x="3784" y="8809"/>
                    <a:pt x="1838" y="10797"/>
                    <a:pt x="143" y="12952"/>
                  </a:cubicBezTo>
                  <a:cubicBezTo>
                    <a:pt x="1" y="13111"/>
                    <a:pt x="134" y="13317"/>
                    <a:pt x="271" y="13317"/>
                  </a:cubicBezTo>
                  <a:cubicBezTo>
                    <a:pt x="315" y="13317"/>
                    <a:pt x="359" y="13296"/>
                    <a:pt x="394" y="13245"/>
                  </a:cubicBezTo>
                  <a:cubicBezTo>
                    <a:pt x="2298" y="10839"/>
                    <a:pt x="4453" y="8663"/>
                    <a:pt x="6546" y="6466"/>
                  </a:cubicBezTo>
                  <a:cubicBezTo>
                    <a:pt x="7571" y="5399"/>
                    <a:pt x="8596" y="4353"/>
                    <a:pt x="9559" y="3223"/>
                  </a:cubicBezTo>
                  <a:cubicBezTo>
                    <a:pt x="10175" y="2524"/>
                    <a:pt x="10804" y="1811"/>
                    <a:pt x="11162" y="949"/>
                  </a:cubicBezTo>
                  <a:lnTo>
                    <a:pt x="11162" y="949"/>
                  </a:lnTo>
                  <a:cubicBezTo>
                    <a:pt x="11298" y="1406"/>
                    <a:pt x="11511" y="1821"/>
                    <a:pt x="11839" y="2218"/>
                  </a:cubicBezTo>
                  <a:cubicBezTo>
                    <a:pt x="11875" y="2269"/>
                    <a:pt x="11919" y="2290"/>
                    <a:pt x="11964" y="2290"/>
                  </a:cubicBezTo>
                  <a:cubicBezTo>
                    <a:pt x="12102" y="2290"/>
                    <a:pt x="12243" y="2084"/>
                    <a:pt x="12132" y="1925"/>
                  </a:cubicBezTo>
                  <a:cubicBezTo>
                    <a:pt x="11735" y="1423"/>
                    <a:pt x="11505" y="816"/>
                    <a:pt x="11421" y="189"/>
                  </a:cubicBezTo>
                  <a:cubicBezTo>
                    <a:pt x="11398" y="72"/>
                    <a:pt x="11296" y="1"/>
                    <a:pt x="1120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52"/>
            <p:cNvSpPr/>
            <p:nvPr/>
          </p:nvSpPr>
          <p:spPr>
            <a:xfrm>
              <a:off x="4924750" y="1948000"/>
              <a:ext cx="378950" cy="183275"/>
            </a:xfrm>
            <a:custGeom>
              <a:avLst/>
              <a:gdLst/>
              <a:ahLst/>
              <a:cxnLst/>
              <a:rect l="l" t="t" r="r" b="b"/>
              <a:pathLst>
                <a:path w="15158" h="7331" extrusionOk="0">
                  <a:moveTo>
                    <a:pt x="14573" y="1"/>
                  </a:moveTo>
                  <a:cubicBezTo>
                    <a:pt x="14499" y="1"/>
                    <a:pt x="14433" y="40"/>
                    <a:pt x="14425" y="130"/>
                  </a:cubicBezTo>
                  <a:cubicBezTo>
                    <a:pt x="14341" y="548"/>
                    <a:pt x="14572" y="695"/>
                    <a:pt x="14551" y="1113"/>
                  </a:cubicBezTo>
                  <a:cubicBezTo>
                    <a:pt x="14530" y="2348"/>
                    <a:pt x="13421" y="2557"/>
                    <a:pt x="12500" y="2892"/>
                  </a:cubicBezTo>
                  <a:cubicBezTo>
                    <a:pt x="11182" y="3415"/>
                    <a:pt x="9822" y="3917"/>
                    <a:pt x="8462" y="4398"/>
                  </a:cubicBezTo>
                  <a:cubicBezTo>
                    <a:pt x="5742" y="5340"/>
                    <a:pt x="2980" y="6177"/>
                    <a:pt x="218" y="6951"/>
                  </a:cubicBezTo>
                  <a:cubicBezTo>
                    <a:pt x="0" y="7010"/>
                    <a:pt x="82" y="7331"/>
                    <a:pt x="286" y="7331"/>
                  </a:cubicBezTo>
                  <a:cubicBezTo>
                    <a:pt x="297" y="7331"/>
                    <a:pt x="310" y="7330"/>
                    <a:pt x="323" y="7328"/>
                  </a:cubicBezTo>
                  <a:cubicBezTo>
                    <a:pt x="3691" y="6386"/>
                    <a:pt x="7018" y="5340"/>
                    <a:pt x="10303" y="4147"/>
                  </a:cubicBezTo>
                  <a:cubicBezTo>
                    <a:pt x="11621" y="3687"/>
                    <a:pt x="13191" y="3289"/>
                    <a:pt x="14362" y="2557"/>
                  </a:cubicBezTo>
                  <a:cubicBezTo>
                    <a:pt x="14676" y="2348"/>
                    <a:pt x="14990" y="2139"/>
                    <a:pt x="15074" y="1741"/>
                  </a:cubicBezTo>
                  <a:cubicBezTo>
                    <a:pt x="15157" y="1197"/>
                    <a:pt x="14676" y="799"/>
                    <a:pt x="14781" y="234"/>
                  </a:cubicBezTo>
                  <a:cubicBezTo>
                    <a:pt x="14819" y="94"/>
                    <a:pt x="14687" y="1"/>
                    <a:pt x="145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73" name="Google Shape;2173;p52"/>
          <p:cNvGrpSpPr/>
          <p:nvPr/>
        </p:nvGrpSpPr>
        <p:grpSpPr>
          <a:xfrm rot="-2700000" flipH="1">
            <a:off x="6310097" y="3080953"/>
            <a:ext cx="694727" cy="495128"/>
            <a:chOff x="4920225" y="1759925"/>
            <a:chExt cx="521050" cy="371350"/>
          </a:xfrm>
        </p:grpSpPr>
        <p:sp>
          <p:nvSpPr>
            <p:cNvPr id="2174" name="Google Shape;2174;p52"/>
            <p:cNvSpPr/>
            <p:nvPr/>
          </p:nvSpPr>
          <p:spPr>
            <a:xfrm>
              <a:off x="4925300" y="1789500"/>
              <a:ext cx="515975" cy="339250"/>
            </a:xfrm>
            <a:custGeom>
              <a:avLst/>
              <a:gdLst/>
              <a:ahLst/>
              <a:cxnLst/>
              <a:rect l="l" t="t" r="r" b="b"/>
              <a:pathLst>
                <a:path w="20639" h="13570" extrusionOk="0">
                  <a:moveTo>
                    <a:pt x="14309" y="1"/>
                  </a:moveTo>
                  <a:cubicBezTo>
                    <a:pt x="14157" y="1"/>
                    <a:pt x="14062" y="246"/>
                    <a:pt x="14215" y="381"/>
                  </a:cubicBezTo>
                  <a:cubicBezTo>
                    <a:pt x="16007" y="1745"/>
                    <a:pt x="17745" y="3126"/>
                    <a:pt x="19884" y="3919"/>
                  </a:cubicBezTo>
                  <a:lnTo>
                    <a:pt x="19884" y="3919"/>
                  </a:lnTo>
                  <a:cubicBezTo>
                    <a:pt x="13109" y="6595"/>
                    <a:pt x="6552" y="9691"/>
                    <a:pt x="196" y="13186"/>
                  </a:cubicBezTo>
                  <a:cubicBezTo>
                    <a:pt x="1" y="13310"/>
                    <a:pt x="106" y="13570"/>
                    <a:pt x="283" y="13570"/>
                  </a:cubicBezTo>
                  <a:cubicBezTo>
                    <a:pt x="315" y="13570"/>
                    <a:pt x="349" y="13561"/>
                    <a:pt x="384" y="13542"/>
                  </a:cubicBezTo>
                  <a:cubicBezTo>
                    <a:pt x="6871" y="9964"/>
                    <a:pt x="13566" y="6805"/>
                    <a:pt x="20471" y="4085"/>
                  </a:cubicBezTo>
                  <a:cubicBezTo>
                    <a:pt x="20638" y="4022"/>
                    <a:pt x="20638" y="3771"/>
                    <a:pt x="20471" y="3729"/>
                  </a:cubicBezTo>
                  <a:cubicBezTo>
                    <a:pt x="18169" y="2976"/>
                    <a:pt x="16328" y="1469"/>
                    <a:pt x="14424" y="46"/>
                  </a:cubicBezTo>
                  <a:cubicBezTo>
                    <a:pt x="14384" y="14"/>
                    <a:pt x="14345" y="1"/>
                    <a:pt x="1430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52"/>
            <p:cNvSpPr/>
            <p:nvPr/>
          </p:nvSpPr>
          <p:spPr>
            <a:xfrm>
              <a:off x="4920225" y="1759925"/>
              <a:ext cx="312825" cy="369950"/>
            </a:xfrm>
            <a:custGeom>
              <a:avLst/>
              <a:gdLst/>
              <a:ahLst/>
              <a:cxnLst/>
              <a:rect l="l" t="t" r="r" b="b"/>
              <a:pathLst>
                <a:path w="12513" h="14798" extrusionOk="0">
                  <a:moveTo>
                    <a:pt x="10085" y="0"/>
                  </a:moveTo>
                  <a:cubicBezTo>
                    <a:pt x="9668" y="0"/>
                    <a:pt x="9276" y="68"/>
                    <a:pt x="8957" y="246"/>
                  </a:cubicBezTo>
                  <a:cubicBezTo>
                    <a:pt x="8350" y="560"/>
                    <a:pt x="7848" y="1459"/>
                    <a:pt x="7450" y="1983"/>
                  </a:cubicBezTo>
                  <a:cubicBezTo>
                    <a:pt x="6906" y="2736"/>
                    <a:pt x="6383" y="3489"/>
                    <a:pt x="5860" y="4284"/>
                  </a:cubicBezTo>
                  <a:cubicBezTo>
                    <a:pt x="3684" y="7548"/>
                    <a:pt x="1843" y="11001"/>
                    <a:pt x="85" y="14516"/>
                  </a:cubicBezTo>
                  <a:cubicBezTo>
                    <a:pt x="0" y="14657"/>
                    <a:pt x="125" y="14798"/>
                    <a:pt x="247" y="14798"/>
                  </a:cubicBezTo>
                  <a:cubicBezTo>
                    <a:pt x="306" y="14798"/>
                    <a:pt x="365" y="14765"/>
                    <a:pt x="399" y="14683"/>
                  </a:cubicBezTo>
                  <a:cubicBezTo>
                    <a:pt x="1843" y="11817"/>
                    <a:pt x="3349" y="8992"/>
                    <a:pt x="5044" y="6230"/>
                  </a:cubicBezTo>
                  <a:cubicBezTo>
                    <a:pt x="5860" y="4912"/>
                    <a:pt x="6718" y="3594"/>
                    <a:pt x="7659" y="2338"/>
                  </a:cubicBezTo>
                  <a:cubicBezTo>
                    <a:pt x="8266" y="1501"/>
                    <a:pt x="8768" y="539"/>
                    <a:pt x="9919" y="434"/>
                  </a:cubicBezTo>
                  <a:cubicBezTo>
                    <a:pt x="10033" y="421"/>
                    <a:pt x="10148" y="415"/>
                    <a:pt x="10266" y="415"/>
                  </a:cubicBezTo>
                  <a:cubicBezTo>
                    <a:pt x="10908" y="415"/>
                    <a:pt x="11599" y="592"/>
                    <a:pt x="12200" y="769"/>
                  </a:cubicBezTo>
                  <a:cubicBezTo>
                    <a:pt x="12222" y="777"/>
                    <a:pt x="12242" y="781"/>
                    <a:pt x="12262" y="781"/>
                  </a:cubicBezTo>
                  <a:cubicBezTo>
                    <a:pt x="12447" y="781"/>
                    <a:pt x="12513" y="451"/>
                    <a:pt x="12304" y="413"/>
                  </a:cubicBezTo>
                  <a:cubicBezTo>
                    <a:pt x="11683" y="224"/>
                    <a:pt x="10844" y="0"/>
                    <a:pt x="1008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52"/>
            <p:cNvSpPr/>
            <p:nvPr/>
          </p:nvSpPr>
          <p:spPr>
            <a:xfrm>
              <a:off x="4945450" y="1769200"/>
              <a:ext cx="306100" cy="332950"/>
            </a:xfrm>
            <a:custGeom>
              <a:avLst/>
              <a:gdLst/>
              <a:ahLst/>
              <a:cxnLst/>
              <a:rect l="l" t="t" r="r" b="b"/>
              <a:pathLst>
                <a:path w="12244" h="13318" extrusionOk="0">
                  <a:moveTo>
                    <a:pt x="11200" y="1"/>
                  </a:moveTo>
                  <a:cubicBezTo>
                    <a:pt x="11124" y="1"/>
                    <a:pt x="11051" y="45"/>
                    <a:pt x="11023" y="147"/>
                  </a:cubicBezTo>
                  <a:cubicBezTo>
                    <a:pt x="11020" y="162"/>
                    <a:pt x="11017" y="177"/>
                    <a:pt x="11013" y="192"/>
                  </a:cubicBezTo>
                  <a:lnTo>
                    <a:pt x="11013" y="192"/>
                  </a:lnTo>
                  <a:cubicBezTo>
                    <a:pt x="11009" y="191"/>
                    <a:pt x="11006" y="190"/>
                    <a:pt x="11003" y="189"/>
                  </a:cubicBezTo>
                  <a:lnTo>
                    <a:pt x="11003" y="189"/>
                  </a:lnTo>
                  <a:cubicBezTo>
                    <a:pt x="11004" y="199"/>
                    <a:pt x="11005" y="209"/>
                    <a:pt x="11007" y="218"/>
                  </a:cubicBezTo>
                  <a:lnTo>
                    <a:pt x="11007" y="218"/>
                  </a:lnTo>
                  <a:cubicBezTo>
                    <a:pt x="10650" y="1669"/>
                    <a:pt x="9459" y="2780"/>
                    <a:pt x="8492" y="3829"/>
                  </a:cubicBezTo>
                  <a:cubicBezTo>
                    <a:pt x="7571" y="4855"/>
                    <a:pt x="6629" y="5817"/>
                    <a:pt x="5688" y="6822"/>
                  </a:cubicBezTo>
                  <a:cubicBezTo>
                    <a:pt x="3784" y="8809"/>
                    <a:pt x="1838" y="10797"/>
                    <a:pt x="143" y="12952"/>
                  </a:cubicBezTo>
                  <a:cubicBezTo>
                    <a:pt x="1" y="13111"/>
                    <a:pt x="134" y="13317"/>
                    <a:pt x="271" y="13317"/>
                  </a:cubicBezTo>
                  <a:cubicBezTo>
                    <a:pt x="315" y="13317"/>
                    <a:pt x="359" y="13296"/>
                    <a:pt x="394" y="13245"/>
                  </a:cubicBezTo>
                  <a:cubicBezTo>
                    <a:pt x="2298" y="10839"/>
                    <a:pt x="4453" y="8663"/>
                    <a:pt x="6546" y="6466"/>
                  </a:cubicBezTo>
                  <a:cubicBezTo>
                    <a:pt x="7571" y="5399"/>
                    <a:pt x="8596" y="4353"/>
                    <a:pt x="9559" y="3223"/>
                  </a:cubicBezTo>
                  <a:cubicBezTo>
                    <a:pt x="10175" y="2524"/>
                    <a:pt x="10804" y="1811"/>
                    <a:pt x="11162" y="949"/>
                  </a:cubicBezTo>
                  <a:lnTo>
                    <a:pt x="11162" y="949"/>
                  </a:lnTo>
                  <a:cubicBezTo>
                    <a:pt x="11298" y="1406"/>
                    <a:pt x="11511" y="1821"/>
                    <a:pt x="11839" y="2218"/>
                  </a:cubicBezTo>
                  <a:cubicBezTo>
                    <a:pt x="11875" y="2269"/>
                    <a:pt x="11919" y="2290"/>
                    <a:pt x="11964" y="2290"/>
                  </a:cubicBezTo>
                  <a:cubicBezTo>
                    <a:pt x="12102" y="2290"/>
                    <a:pt x="12243" y="2084"/>
                    <a:pt x="12132" y="1925"/>
                  </a:cubicBezTo>
                  <a:cubicBezTo>
                    <a:pt x="11735" y="1423"/>
                    <a:pt x="11505" y="816"/>
                    <a:pt x="11421" y="189"/>
                  </a:cubicBezTo>
                  <a:cubicBezTo>
                    <a:pt x="11398" y="72"/>
                    <a:pt x="11296" y="1"/>
                    <a:pt x="1120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52"/>
            <p:cNvSpPr/>
            <p:nvPr/>
          </p:nvSpPr>
          <p:spPr>
            <a:xfrm>
              <a:off x="4924750" y="1948000"/>
              <a:ext cx="378950" cy="183275"/>
            </a:xfrm>
            <a:custGeom>
              <a:avLst/>
              <a:gdLst/>
              <a:ahLst/>
              <a:cxnLst/>
              <a:rect l="l" t="t" r="r" b="b"/>
              <a:pathLst>
                <a:path w="15158" h="7331" extrusionOk="0">
                  <a:moveTo>
                    <a:pt x="14573" y="1"/>
                  </a:moveTo>
                  <a:cubicBezTo>
                    <a:pt x="14499" y="1"/>
                    <a:pt x="14433" y="40"/>
                    <a:pt x="14425" y="130"/>
                  </a:cubicBezTo>
                  <a:cubicBezTo>
                    <a:pt x="14341" y="548"/>
                    <a:pt x="14572" y="695"/>
                    <a:pt x="14551" y="1113"/>
                  </a:cubicBezTo>
                  <a:cubicBezTo>
                    <a:pt x="14530" y="2348"/>
                    <a:pt x="13421" y="2557"/>
                    <a:pt x="12500" y="2892"/>
                  </a:cubicBezTo>
                  <a:cubicBezTo>
                    <a:pt x="11182" y="3415"/>
                    <a:pt x="9822" y="3917"/>
                    <a:pt x="8462" y="4398"/>
                  </a:cubicBezTo>
                  <a:cubicBezTo>
                    <a:pt x="5742" y="5340"/>
                    <a:pt x="2980" y="6177"/>
                    <a:pt x="218" y="6951"/>
                  </a:cubicBezTo>
                  <a:cubicBezTo>
                    <a:pt x="0" y="7010"/>
                    <a:pt x="82" y="7331"/>
                    <a:pt x="286" y="7331"/>
                  </a:cubicBezTo>
                  <a:cubicBezTo>
                    <a:pt x="297" y="7331"/>
                    <a:pt x="310" y="7330"/>
                    <a:pt x="323" y="7328"/>
                  </a:cubicBezTo>
                  <a:cubicBezTo>
                    <a:pt x="3691" y="6386"/>
                    <a:pt x="7018" y="5340"/>
                    <a:pt x="10303" y="4147"/>
                  </a:cubicBezTo>
                  <a:cubicBezTo>
                    <a:pt x="11621" y="3687"/>
                    <a:pt x="13191" y="3289"/>
                    <a:pt x="14362" y="2557"/>
                  </a:cubicBezTo>
                  <a:cubicBezTo>
                    <a:pt x="14676" y="2348"/>
                    <a:pt x="14990" y="2139"/>
                    <a:pt x="15074" y="1741"/>
                  </a:cubicBezTo>
                  <a:cubicBezTo>
                    <a:pt x="15157" y="1197"/>
                    <a:pt x="14676" y="799"/>
                    <a:pt x="14781" y="234"/>
                  </a:cubicBezTo>
                  <a:cubicBezTo>
                    <a:pt x="14819" y="94"/>
                    <a:pt x="14687" y="1"/>
                    <a:pt x="145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78" name="Google Shape;2178;p52"/>
          <p:cNvGrpSpPr/>
          <p:nvPr/>
        </p:nvGrpSpPr>
        <p:grpSpPr>
          <a:xfrm rot="-2700000" flipH="1">
            <a:off x="6323839" y="4993519"/>
            <a:ext cx="694727" cy="495128"/>
            <a:chOff x="4920225" y="1759925"/>
            <a:chExt cx="521050" cy="371350"/>
          </a:xfrm>
        </p:grpSpPr>
        <p:sp>
          <p:nvSpPr>
            <p:cNvPr id="2179" name="Google Shape;2179;p52"/>
            <p:cNvSpPr/>
            <p:nvPr/>
          </p:nvSpPr>
          <p:spPr>
            <a:xfrm>
              <a:off x="4925300" y="1789500"/>
              <a:ext cx="515975" cy="339250"/>
            </a:xfrm>
            <a:custGeom>
              <a:avLst/>
              <a:gdLst/>
              <a:ahLst/>
              <a:cxnLst/>
              <a:rect l="l" t="t" r="r" b="b"/>
              <a:pathLst>
                <a:path w="20639" h="13570" extrusionOk="0">
                  <a:moveTo>
                    <a:pt x="14309" y="1"/>
                  </a:moveTo>
                  <a:cubicBezTo>
                    <a:pt x="14157" y="1"/>
                    <a:pt x="14062" y="246"/>
                    <a:pt x="14215" y="381"/>
                  </a:cubicBezTo>
                  <a:cubicBezTo>
                    <a:pt x="16007" y="1745"/>
                    <a:pt x="17745" y="3126"/>
                    <a:pt x="19884" y="3919"/>
                  </a:cubicBezTo>
                  <a:lnTo>
                    <a:pt x="19884" y="3919"/>
                  </a:lnTo>
                  <a:cubicBezTo>
                    <a:pt x="13109" y="6595"/>
                    <a:pt x="6552" y="9691"/>
                    <a:pt x="196" y="13186"/>
                  </a:cubicBezTo>
                  <a:cubicBezTo>
                    <a:pt x="1" y="13310"/>
                    <a:pt x="106" y="13570"/>
                    <a:pt x="283" y="13570"/>
                  </a:cubicBezTo>
                  <a:cubicBezTo>
                    <a:pt x="315" y="13570"/>
                    <a:pt x="349" y="13561"/>
                    <a:pt x="384" y="13542"/>
                  </a:cubicBezTo>
                  <a:cubicBezTo>
                    <a:pt x="6871" y="9964"/>
                    <a:pt x="13566" y="6805"/>
                    <a:pt x="20471" y="4085"/>
                  </a:cubicBezTo>
                  <a:cubicBezTo>
                    <a:pt x="20638" y="4022"/>
                    <a:pt x="20638" y="3771"/>
                    <a:pt x="20471" y="3729"/>
                  </a:cubicBezTo>
                  <a:cubicBezTo>
                    <a:pt x="18169" y="2976"/>
                    <a:pt x="16328" y="1469"/>
                    <a:pt x="14424" y="46"/>
                  </a:cubicBezTo>
                  <a:cubicBezTo>
                    <a:pt x="14384" y="14"/>
                    <a:pt x="14345" y="1"/>
                    <a:pt x="1430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52"/>
            <p:cNvSpPr/>
            <p:nvPr/>
          </p:nvSpPr>
          <p:spPr>
            <a:xfrm>
              <a:off x="4920225" y="1759925"/>
              <a:ext cx="312825" cy="369950"/>
            </a:xfrm>
            <a:custGeom>
              <a:avLst/>
              <a:gdLst/>
              <a:ahLst/>
              <a:cxnLst/>
              <a:rect l="l" t="t" r="r" b="b"/>
              <a:pathLst>
                <a:path w="12513" h="14798" extrusionOk="0">
                  <a:moveTo>
                    <a:pt x="10085" y="0"/>
                  </a:moveTo>
                  <a:cubicBezTo>
                    <a:pt x="9668" y="0"/>
                    <a:pt x="9276" y="68"/>
                    <a:pt x="8957" y="246"/>
                  </a:cubicBezTo>
                  <a:cubicBezTo>
                    <a:pt x="8350" y="560"/>
                    <a:pt x="7848" y="1459"/>
                    <a:pt x="7450" y="1983"/>
                  </a:cubicBezTo>
                  <a:cubicBezTo>
                    <a:pt x="6906" y="2736"/>
                    <a:pt x="6383" y="3489"/>
                    <a:pt x="5860" y="4284"/>
                  </a:cubicBezTo>
                  <a:cubicBezTo>
                    <a:pt x="3684" y="7548"/>
                    <a:pt x="1843" y="11001"/>
                    <a:pt x="85" y="14516"/>
                  </a:cubicBezTo>
                  <a:cubicBezTo>
                    <a:pt x="0" y="14657"/>
                    <a:pt x="125" y="14798"/>
                    <a:pt x="247" y="14798"/>
                  </a:cubicBezTo>
                  <a:cubicBezTo>
                    <a:pt x="306" y="14798"/>
                    <a:pt x="365" y="14765"/>
                    <a:pt x="399" y="14683"/>
                  </a:cubicBezTo>
                  <a:cubicBezTo>
                    <a:pt x="1843" y="11817"/>
                    <a:pt x="3349" y="8992"/>
                    <a:pt x="5044" y="6230"/>
                  </a:cubicBezTo>
                  <a:cubicBezTo>
                    <a:pt x="5860" y="4912"/>
                    <a:pt x="6718" y="3594"/>
                    <a:pt x="7659" y="2338"/>
                  </a:cubicBezTo>
                  <a:cubicBezTo>
                    <a:pt x="8266" y="1501"/>
                    <a:pt x="8768" y="539"/>
                    <a:pt x="9919" y="434"/>
                  </a:cubicBezTo>
                  <a:cubicBezTo>
                    <a:pt x="10033" y="421"/>
                    <a:pt x="10148" y="415"/>
                    <a:pt x="10266" y="415"/>
                  </a:cubicBezTo>
                  <a:cubicBezTo>
                    <a:pt x="10908" y="415"/>
                    <a:pt x="11599" y="592"/>
                    <a:pt x="12200" y="769"/>
                  </a:cubicBezTo>
                  <a:cubicBezTo>
                    <a:pt x="12222" y="777"/>
                    <a:pt x="12242" y="781"/>
                    <a:pt x="12262" y="781"/>
                  </a:cubicBezTo>
                  <a:cubicBezTo>
                    <a:pt x="12447" y="781"/>
                    <a:pt x="12513" y="451"/>
                    <a:pt x="12304" y="413"/>
                  </a:cubicBezTo>
                  <a:cubicBezTo>
                    <a:pt x="11683" y="224"/>
                    <a:pt x="10844" y="0"/>
                    <a:pt x="1008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52"/>
            <p:cNvSpPr/>
            <p:nvPr/>
          </p:nvSpPr>
          <p:spPr>
            <a:xfrm>
              <a:off x="4945450" y="1769200"/>
              <a:ext cx="306100" cy="332950"/>
            </a:xfrm>
            <a:custGeom>
              <a:avLst/>
              <a:gdLst/>
              <a:ahLst/>
              <a:cxnLst/>
              <a:rect l="l" t="t" r="r" b="b"/>
              <a:pathLst>
                <a:path w="12244" h="13318" extrusionOk="0">
                  <a:moveTo>
                    <a:pt x="11200" y="1"/>
                  </a:moveTo>
                  <a:cubicBezTo>
                    <a:pt x="11124" y="1"/>
                    <a:pt x="11051" y="45"/>
                    <a:pt x="11023" y="147"/>
                  </a:cubicBezTo>
                  <a:cubicBezTo>
                    <a:pt x="11020" y="162"/>
                    <a:pt x="11017" y="177"/>
                    <a:pt x="11013" y="192"/>
                  </a:cubicBezTo>
                  <a:lnTo>
                    <a:pt x="11013" y="192"/>
                  </a:lnTo>
                  <a:cubicBezTo>
                    <a:pt x="11009" y="191"/>
                    <a:pt x="11006" y="190"/>
                    <a:pt x="11003" y="189"/>
                  </a:cubicBezTo>
                  <a:lnTo>
                    <a:pt x="11003" y="189"/>
                  </a:lnTo>
                  <a:cubicBezTo>
                    <a:pt x="11004" y="199"/>
                    <a:pt x="11005" y="209"/>
                    <a:pt x="11007" y="218"/>
                  </a:cubicBezTo>
                  <a:lnTo>
                    <a:pt x="11007" y="218"/>
                  </a:lnTo>
                  <a:cubicBezTo>
                    <a:pt x="10650" y="1669"/>
                    <a:pt x="9459" y="2780"/>
                    <a:pt x="8492" y="3829"/>
                  </a:cubicBezTo>
                  <a:cubicBezTo>
                    <a:pt x="7571" y="4855"/>
                    <a:pt x="6629" y="5817"/>
                    <a:pt x="5688" y="6822"/>
                  </a:cubicBezTo>
                  <a:cubicBezTo>
                    <a:pt x="3784" y="8809"/>
                    <a:pt x="1838" y="10797"/>
                    <a:pt x="143" y="12952"/>
                  </a:cubicBezTo>
                  <a:cubicBezTo>
                    <a:pt x="1" y="13111"/>
                    <a:pt x="134" y="13317"/>
                    <a:pt x="271" y="13317"/>
                  </a:cubicBezTo>
                  <a:cubicBezTo>
                    <a:pt x="315" y="13317"/>
                    <a:pt x="359" y="13296"/>
                    <a:pt x="394" y="13245"/>
                  </a:cubicBezTo>
                  <a:cubicBezTo>
                    <a:pt x="2298" y="10839"/>
                    <a:pt x="4453" y="8663"/>
                    <a:pt x="6546" y="6466"/>
                  </a:cubicBezTo>
                  <a:cubicBezTo>
                    <a:pt x="7571" y="5399"/>
                    <a:pt x="8596" y="4353"/>
                    <a:pt x="9559" y="3223"/>
                  </a:cubicBezTo>
                  <a:cubicBezTo>
                    <a:pt x="10175" y="2524"/>
                    <a:pt x="10804" y="1811"/>
                    <a:pt x="11162" y="949"/>
                  </a:cubicBezTo>
                  <a:lnTo>
                    <a:pt x="11162" y="949"/>
                  </a:lnTo>
                  <a:cubicBezTo>
                    <a:pt x="11298" y="1406"/>
                    <a:pt x="11511" y="1821"/>
                    <a:pt x="11839" y="2218"/>
                  </a:cubicBezTo>
                  <a:cubicBezTo>
                    <a:pt x="11875" y="2269"/>
                    <a:pt x="11919" y="2290"/>
                    <a:pt x="11964" y="2290"/>
                  </a:cubicBezTo>
                  <a:cubicBezTo>
                    <a:pt x="12102" y="2290"/>
                    <a:pt x="12243" y="2084"/>
                    <a:pt x="12132" y="1925"/>
                  </a:cubicBezTo>
                  <a:cubicBezTo>
                    <a:pt x="11735" y="1423"/>
                    <a:pt x="11505" y="816"/>
                    <a:pt x="11421" y="189"/>
                  </a:cubicBezTo>
                  <a:cubicBezTo>
                    <a:pt x="11398" y="72"/>
                    <a:pt x="11296" y="1"/>
                    <a:pt x="1120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52"/>
            <p:cNvSpPr/>
            <p:nvPr/>
          </p:nvSpPr>
          <p:spPr>
            <a:xfrm>
              <a:off x="4924750" y="1948000"/>
              <a:ext cx="378950" cy="183275"/>
            </a:xfrm>
            <a:custGeom>
              <a:avLst/>
              <a:gdLst/>
              <a:ahLst/>
              <a:cxnLst/>
              <a:rect l="l" t="t" r="r" b="b"/>
              <a:pathLst>
                <a:path w="15158" h="7331" extrusionOk="0">
                  <a:moveTo>
                    <a:pt x="14573" y="1"/>
                  </a:moveTo>
                  <a:cubicBezTo>
                    <a:pt x="14499" y="1"/>
                    <a:pt x="14433" y="40"/>
                    <a:pt x="14425" y="130"/>
                  </a:cubicBezTo>
                  <a:cubicBezTo>
                    <a:pt x="14341" y="548"/>
                    <a:pt x="14572" y="695"/>
                    <a:pt x="14551" y="1113"/>
                  </a:cubicBezTo>
                  <a:cubicBezTo>
                    <a:pt x="14530" y="2348"/>
                    <a:pt x="13421" y="2557"/>
                    <a:pt x="12500" y="2892"/>
                  </a:cubicBezTo>
                  <a:cubicBezTo>
                    <a:pt x="11182" y="3415"/>
                    <a:pt x="9822" y="3917"/>
                    <a:pt x="8462" y="4398"/>
                  </a:cubicBezTo>
                  <a:cubicBezTo>
                    <a:pt x="5742" y="5340"/>
                    <a:pt x="2980" y="6177"/>
                    <a:pt x="218" y="6951"/>
                  </a:cubicBezTo>
                  <a:cubicBezTo>
                    <a:pt x="0" y="7010"/>
                    <a:pt x="82" y="7331"/>
                    <a:pt x="286" y="7331"/>
                  </a:cubicBezTo>
                  <a:cubicBezTo>
                    <a:pt x="297" y="7331"/>
                    <a:pt x="310" y="7330"/>
                    <a:pt x="323" y="7328"/>
                  </a:cubicBezTo>
                  <a:cubicBezTo>
                    <a:pt x="3691" y="6386"/>
                    <a:pt x="7018" y="5340"/>
                    <a:pt x="10303" y="4147"/>
                  </a:cubicBezTo>
                  <a:cubicBezTo>
                    <a:pt x="11621" y="3687"/>
                    <a:pt x="13191" y="3289"/>
                    <a:pt x="14362" y="2557"/>
                  </a:cubicBezTo>
                  <a:cubicBezTo>
                    <a:pt x="14676" y="2348"/>
                    <a:pt x="14990" y="2139"/>
                    <a:pt x="15074" y="1741"/>
                  </a:cubicBezTo>
                  <a:cubicBezTo>
                    <a:pt x="15157" y="1197"/>
                    <a:pt x="14676" y="799"/>
                    <a:pt x="14781" y="234"/>
                  </a:cubicBezTo>
                  <a:cubicBezTo>
                    <a:pt x="14819" y="94"/>
                    <a:pt x="14687" y="1"/>
                    <a:pt x="145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83" name="Google Shape;2183;p52"/>
          <p:cNvSpPr/>
          <p:nvPr/>
        </p:nvSpPr>
        <p:spPr>
          <a:xfrm>
            <a:off x="5373380" y="1248518"/>
            <a:ext cx="1102667" cy="612967"/>
          </a:xfrm>
          <a:custGeom>
            <a:avLst/>
            <a:gdLst/>
            <a:ahLst/>
            <a:cxnLst/>
            <a:rect l="l" t="t" r="r" b="b"/>
            <a:pathLst>
              <a:path w="33080" h="18389" extrusionOk="0">
                <a:moveTo>
                  <a:pt x="33080" y="10522"/>
                </a:moveTo>
                <a:cubicBezTo>
                  <a:pt x="30727" y="9648"/>
                  <a:pt x="23465" y="5614"/>
                  <a:pt x="18960" y="5278"/>
                </a:cubicBezTo>
                <a:cubicBezTo>
                  <a:pt x="14455" y="4942"/>
                  <a:pt x="7799" y="6354"/>
                  <a:pt x="6051" y="8505"/>
                </a:cubicBezTo>
                <a:cubicBezTo>
                  <a:pt x="4303" y="10657"/>
                  <a:pt x="6791" y="17380"/>
                  <a:pt x="8472" y="18187"/>
                </a:cubicBezTo>
                <a:cubicBezTo>
                  <a:pt x="10153" y="18994"/>
                  <a:pt x="15532" y="15968"/>
                  <a:pt x="16137" y="13346"/>
                </a:cubicBezTo>
                <a:cubicBezTo>
                  <a:pt x="16742" y="10724"/>
                  <a:pt x="13716" y="4606"/>
                  <a:pt x="12102" y="2454"/>
                </a:cubicBezTo>
                <a:cubicBezTo>
                  <a:pt x="10488" y="303"/>
                  <a:pt x="8472" y="-370"/>
                  <a:pt x="6455" y="437"/>
                </a:cubicBezTo>
                <a:cubicBezTo>
                  <a:pt x="4438" y="1244"/>
                  <a:pt x="1076" y="6152"/>
                  <a:pt x="0" y="729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84" name="Google Shape;2184;p52"/>
          <p:cNvSpPr/>
          <p:nvPr/>
        </p:nvSpPr>
        <p:spPr>
          <a:xfrm>
            <a:off x="5289299" y="5007359"/>
            <a:ext cx="1135800" cy="556667"/>
          </a:xfrm>
          <a:custGeom>
            <a:avLst/>
            <a:gdLst/>
            <a:ahLst/>
            <a:cxnLst/>
            <a:rect l="l" t="t" r="r" b="b"/>
            <a:pathLst>
              <a:path w="34074" h="16700" extrusionOk="0">
                <a:moveTo>
                  <a:pt x="34074" y="5925"/>
                </a:moveTo>
                <a:cubicBezTo>
                  <a:pt x="28695" y="5723"/>
                  <a:pt x="6440" y="2967"/>
                  <a:pt x="1801" y="4715"/>
                </a:cubicBezTo>
                <a:cubicBezTo>
                  <a:pt x="-2838" y="6463"/>
                  <a:pt x="2877" y="15271"/>
                  <a:pt x="6239" y="16414"/>
                </a:cubicBezTo>
                <a:cubicBezTo>
                  <a:pt x="9601" y="17557"/>
                  <a:pt x="20493" y="14128"/>
                  <a:pt x="21972" y="11573"/>
                </a:cubicBezTo>
                <a:cubicBezTo>
                  <a:pt x="23451" y="9018"/>
                  <a:pt x="17669" y="2967"/>
                  <a:pt x="15114" y="1084"/>
                </a:cubicBezTo>
                <a:cubicBezTo>
                  <a:pt x="12559" y="-799"/>
                  <a:pt x="8054" y="412"/>
                  <a:pt x="6642" y="27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85" name="Google Shape;2185;p52"/>
          <p:cNvSpPr/>
          <p:nvPr/>
        </p:nvSpPr>
        <p:spPr>
          <a:xfrm>
            <a:off x="5282637" y="2995718"/>
            <a:ext cx="1142167" cy="695900"/>
          </a:xfrm>
          <a:custGeom>
            <a:avLst/>
            <a:gdLst/>
            <a:ahLst/>
            <a:cxnLst/>
            <a:rect l="l" t="t" r="r" b="b"/>
            <a:pathLst>
              <a:path w="34265" h="20877" extrusionOk="0">
                <a:moveTo>
                  <a:pt x="34265" y="8775"/>
                </a:moveTo>
                <a:cubicBezTo>
                  <a:pt x="29491" y="9784"/>
                  <a:pt x="11271" y="15431"/>
                  <a:pt x="5623" y="14826"/>
                </a:cubicBezTo>
                <a:cubicBezTo>
                  <a:pt x="-25" y="14221"/>
                  <a:pt x="-563" y="7565"/>
                  <a:pt x="378" y="5144"/>
                </a:cubicBezTo>
                <a:cubicBezTo>
                  <a:pt x="1319" y="2724"/>
                  <a:pt x="8850" y="-907"/>
                  <a:pt x="11270" y="303"/>
                </a:cubicBezTo>
                <a:cubicBezTo>
                  <a:pt x="13691" y="1513"/>
                  <a:pt x="14565" y="9245"/>
                  <a:pt x="14901" y="12405"/>
                </a:cubicBezTo>
                <a:cubicBezTo>
                  <a:pt x="15237" y="15565"/>
                  <a:pt x="15170" y="17851"/>
                  <a:pt x="13287" y="19263"/>
                </a:cubicBezTo>
                <a:cubicBezTo>
                  <a:pt x="11405" y="20675"/>
                  <a:pt x="5220" y="20608"/>
                  <a:pt x="3606" y="2087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186" name="Google Shape;2186;p52"/>
          <p:cNvGrpSpPr/>
          <p:nvPr/>
        </p:nvGrpSpPr>
        <p:grpSpPr>
          <a:xfrm rot="2135458">
            <a:off x="1122586" y="5663928"/>
            <a:ext cx="654239" cy="605705"/>
            <a:chOff x="1737775" y="1260125"/>
            <a:chExt cx="490675" cy="454275"/>
          </a:xfrm>
        </p:grpSpPr>
        <p:sp>
          <p:nvSpPr>
            <p:cNvPr id="2187" name="Google Shape;2187;p52"/>
            <p:cNvSpPr/>
            <p:nvPr/>
          </p:nvSpPr>
          <p:spPr>
            <a:xfrm>
              <a:off x="1737775" y="1433175"/>
              <a:ext cx="183100" cy="229125"/>
            </a:xfrm>
            <a:custGeom>
              <a:avLst/>
              <a:gdLst/>
              <a:ahLst/>
              <a:cxnLst/>
              <a:rect l="l" t="t" r="r" b="b"/>
              <a:pathLst>
                <a:path w="7324" h="9165" extrusionOk="0">
                  <a:moveTo>
                    <a:pt x="3581" y="591"/>
                  </a:moveTo>
                  <a:cubicBezTo>
                    <a:pt x="3635" y="591"/>
                    <a:pt x="3684" y="598"/>
                    <a:pt x="3725" y="615"/>
                  </a:cubicBezTo>
                  <a:cubicBezTo>
                    <a:pt x="4185" y="824"/>
                    <a:pt x="4499" y="2017"/>
                    <a:pt x="4708" y="2519"/>
                  </a:cubicBezTo>
                  <a:cubicBezTo>
                    <a:pt x="5105" y="3419"/>
                    <a:pt x="5482" y="4298"/>
                    <a:pt x="5838" y="5218"/>
                  </a:cubicBezTo>
                  <a:cubicBezTo>
                    <a:pt x="6089" y="5846"/>
                    <a:pt x="6570" y="6620"/>
                    <a:pt x="6654" y="7290"/>
                  </a:cubicBezTo>
                  <a:cubicBezTo>
                    <a:pt x="6758" y="8064"/>
                    <a:pt x="6026" y="8022"/>
                    <a:pt x="5357" y="8273"/>
                  </a:cubicBezTo>
                  <a:cubicBezTo>
                    <a:pt x="5024" y="8397"/>
                    <a:pt x="4793" y="8578"/>
                    <a:pt x="4591" y="8578"/>
                  </a:cubicBezTo>
                  <a:cubicBezTo>
                    <a:pt x="4449" y="8578"/>
                    <a:pt x="4322" y="8489"/>
                    <a:pt x="4185" y="8231"/>
                  </a:cubicBezTo>
                  <a:cubicBezTo>
                    <a:pt x="3871" y="7646"/>
                    <a:pt x="3766" y="6788"/>
                    <a:pt x="3578" y="6160"/>
                  </a:cubicBezTo>
                  <a:cubicBezTo>
                    <a:pt x="3348" y="5407"/>
                    <a:pt x="3139" y="4612"/>
                    <a:pt x="2908" y="3858"/>
                  </a:cubicBezTo>
                  <a:cubicBezTo>
                    <a:pt x="2872" y="3757"/>
                    <a:pt x="2794" y="3712"/>
                    <a:pt x="2717" y="3712"/>
                  </a:cubicBezTo>
                  <a:cubicBezTo>
                    <a:pt x="2619" y="3712"/>
                    <a:pt x="2523" y="3783"/>
                    <a:pt x="2511" y="3900"/>
                  </a:cubicBezTo>
                  <a:cubicBezTo>
                    <a:pt x="2510" y="3920"/>
                    <a:pt x="2508" y="3940"/>
                    <a:pt x="2506" y="3960"/>
                  </a:cubicBezTo>
                  <a:lnTo>
                    <a:pt x="2506" y="3960"/>
                  </a:lnTo>
                  <a:cubicBezTo>
                    <a:pt x="2501" y="3961"/>
                    <a:pt x="2495" y="3962"/>
                    <a:pt x="2490" y="3963"/>
                  </a:cubicBezTo>
                  <a:cubicBezTo>
                    <a:pt x="2494" y="3976"/>
                    <a:pt x="2498" y="3990"/>
                    <a:pt x="2502" y="4003"/>
                  </a:cubicBezTo>
                  <a:lnTo>
                    <a:pt x="2502" y="4003"/>
                  </a:lnTo>
                  <a:cubicBezTo>
                    <a:pt x="2476" y="4262"/>
                    <a:pt x="2425" y="4520"/>
                    <a:pt x="2406" y="4779"/>
                  </a:cubicBezTo>
                  <a:cubicBezTo>
                    <a:pt x="2340" y="5275"/>
                    <a:pt x="2157" y="5522"/>
                    <a:pt x="1835" y="5522"/>
                  </a:cubicBezTo>
                  <a:cubicBezTo>
                    <a:pt x="1750" y="5522"/>
                    <a:pt x="1654" y="5505"/>
                    <a:pt x="1548" y="5470"/>
                  </a:cubicBezTo>
                  <a:cubicBezTo>
                    <a:pt x="1364" y="5509"/>
                    <a:pt x="1219" y="5530"/>
                    <a:pt x="1106" y="5530"/>
                  </a:cubicBezTo>
                  <a:cubicBezTo>
                    <a:pt x="798" y="5530"/>
                    <a:pt x="727" y="5371"/>
                    <a:pt x="712" y="4988"/>
                  </a:cubicBezTo>
                  <a:cubicBezTo>
                    <a:pt x="691" y="4507"/>
                    <a:pt x="1046" y="3837"/>
                    <a:pt x="1151" y="3335"/>
                  </a:cubicBezTo>
                  <a:cubicBezTo>
                    <a:pt x="1256" y="2833"/>
                    <a:pt x="1276" y="2331"/>
                    <a:pt x="1339" y="1850"/>
                  </a:cubicBezTo>
                  <a:cubicBezTo>
                    <a:pt x="1339" y="1818"/>
                    <a:pt x="1333" y="1791"/>
                    <a:pt x="1322" y="1768"/>
                  </a:cubicBezTo>
                  <a:lnTo>
                    <a:pt x="1322" y="1768"/>
                  </a:lnTo>
                  <a:cubicBezTo>
                    <a:pt x="1435" y="1715"/>
                    <a:pt x="1501" y="1559"/>
                    <a:pt x="1381" y="1452"/>
                  </a:cubicBezTo>
                  <a:lnTo>
                    <a:pt x="1381" y="1452"/>
                  </a:lnTo>
                  <a:cubicBezTo>
                    <a:pt x="1391" y="1461"/>
                    <a:pt x="1406" y="1465"/>
                    <a:pt x="1425" y="1465"/>
                  </a:cubicBezTo>
                  <a:cubicBezTo>
                    <a:pt x="1712" y="1465"/>
                    <a:pt x="3000" y="591"/>
                    <a:pt x="3581" y="591"/>
                  </a:cubicBezTo>
                  <a:close/>
                  <a:moveTo>
                    <a:pt x="3873" y="1"/>
                  </a:moveTo>
                  <a:cubicBezTo>
                    <a:pt x="3855" y="1"/>
                    <a:pt x="3839" y="4"/>
                    <a:pt x="3829" y="8"/>
                  </a:cubicBezTo>
                  <a:cubicBezTo>
                    <a:pt x="3076" y="280"/>
                    <a:pt x="1256" y="636"/>
                    <a:pt x="984" y="1473"/>
                  </a:cubicBezTo>
                  <a:cubicBezTo>
                    <a:pt x="942" y="1515"/>
                    <a:pt x="984" y="1620"/>
                    <a:pt x="1025" y="1661"/>
                  </a:cubicBezTo>
                  <a:lnTo>
                    <a:pt x="1053" y="1682"/>
                  </a:lnTo>
                  <a:lnTo>
                    <a:pt x="1053" y="1682"/>
                  </a:lnTo>
                  <a:cubicBezTo>
                    <a:pt x="984" y="1711"/>
                    <a:pt x="928" y="1773"/>
                    <a:pt x="921" y="1871"/>
                  </a:cubicBezTo>
                  <a:cubicBezTo>
                    <a:pt x="816" y="3168"/>
                    <a:pt x="523" y="4381"/>
                    <a:pt x="63" y="5574"/>
                  </a:cubicBezTo>
                  <a:cubicBezTo>
                    <a:pt x="0" y="5721"/>
                    <a:pt x="147" y="5825"/>
                    <a:pt x="251" y="5825"/>
                  </a:cubicBezTo>
                  <a:cubicBezTo>
                    <a:pt x="587" y="5838"/>
                    <a:pt x="1162" y="5963"/>
                    <a:pt x="1671" y="5963"/>
                  </a:cubicBezTo>
                  <a:cubicBezTo>
                    <a:pt x="1986" y="5963"/>
                    <a:pt x="2277" y="5915"/>
                    <a:pt x="2469" y="5762"/>
                  </a:cubicBezTo>
                  <a:cubicBezTo>
                    <a:pt x="2662" y="5616"/>
                    <a:pt x="2754" y="5329"/>
                    <a:pt x="2802" y="5013"/>
                  </a:cubicBezTo>
                  <a:lnTo>
                    <a:pt x="2802" y="5013"/>
                  </a:lnTo>
                  <a:cubicBezTo>
                    <a:pt x="3199" y="6352"/>
                    <a:pt x="3594" y="7683"/>
                    <a:pt x="3976" y="9027"/>
                  </a:cubicBezTo>
                  <a:cubicBezTo>
                    <a:pt x="4003" y="9122"/>
                    <a:pt x="4075" y="9165"/>
                    <a:pt x="4151" y="9165"/>
                  </a:cubicBezTo>
                  <a:cubicBezTo>
                    <a:pt x="4191" y="9165"/>
                    <a:pt x="4232" y="9153"/>
                    <a:pt x="4269" y="9131"/>
                  </a:cubicBezTo>
                  <a:cubicBezTo>
                    <a:pt x="5210" y="8713"/>
                    <a:pt x="6152" y="8378"/>
                    <a:pt x="7156" y="8127"/>
                  </a:cubicBezTo>
                  <a:cubicBezTo>
                    <a:pt x="7261" y="8085"/>
                    <a:pt x="7323" y="7980"/>
                    <a:pt x="7282" y="7876"/>
                  </a:cubicBezTo>
                  <a:cubicBezTo>
                    <a:pt x="6256" y="5239"/>
                    <a:pt x="5189" y="2645"/>
                    <a:pt x="4038" y="92"/>
                  </a:cubicBezTo>
                  <a:cubicBezTo>
                    <a:pt x="4022" y="28"/>
                    <a:pt x="3933" y="1"/>
                    <a:pt x="38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52"/>
            <p:cNvSpPr/>
            <p:nvPr/>
          </p:nvSpPr>
          <p:spPr>
            <a:xfrm>
              <a:off x="1938625" y="1470375"/>
              <a:ext cx="201950" cy="244025"/>
            </a:xfrm>
            <a:custGeom>
              <a:avLst/>
              <a:gdLst/>
              <a:ahLst/>
              <a:cxnLst/>
              <a:rect l="l" t="t" r="r" b="b"/>
              <a:pathLst>
                <a:path w="8078" h="9761" extrusionOk="0">
                  <a:moveTo>
                    <a:pt x="4105" y="387"/>
                  </a:moveTo>
                  <a:cubicBezTo>
                    <a:pt x="4986" y="387"/>
                    <a:pt x="5846" y="664"/>
                    <a:pt x="6571" y="1345"/>
                  </a:cubicBezTo>
                  <a:cubicBezTo>
                    <a:pt x="7471" y="2203"/>
                    <a:pt x="7826" y="3730"/>
                    <a:pt x="7115" y="4818"/>
                  </a:cubicBezTo>
                  <a:cubicBezTo>
                    <a:pt x="6529" y="5760"/>
                    <a:pt x="5378" y="6074"/>
                    <a:pt x="4395" y="6367"/>
                  </a:cubicBezTo>
                  <a:cubicBezTo>
                    <a:pt x="4227" y="6430"/>
                    <a:pt x="4206" y="6639"/>
                    <a:pt x="4332" y="6743"/>
                  </a:cubicBezTo>
                  <a:cubicBezTo>
                    <a:pt x="4520" y="6869"/>
                    <a:pt x="5755" y="7287"/>
                    <a:pt x="5859" y="7392"/>
                  </a:cubicBezTo>
                  <a:cubicBezTo>
                    <a:pt x="6090" y="7727"/>
                    <a:pt x="5441" y="9045"/>
                    <a:pt x="5169" y="9150"/>
                  </a:cubicBezTo>
                  <a:cubicBezTo>
                    <a:pt x="5119" y="9168"/>
                    <a:pt x="5063" y="9176"/>
                    <a:pt x="5002" y="9176"/>
                  </a:cubicBezTo>
                  <a:cubicBezTo>
                    <a:pt x="4509" y="9176"/>
                    <a:pt x="3715" y="8622"/>
                    <a:pt x="3286" y="8417"/>
                  </a:cubicBezTo>
                  <a:cubicBezTo>
                    <a:pt x="2637" y="8103"/>
                    <a:pt x="2009" y="7790"/>
                    <a:pt x="1382" y="7476"/>
                  </a:cubicBezTo>
                  <a:cubicBezTo>
                    <a:pt x="398" y="6974"/>
                    <a:pt x="670" y="6890"/>
                    <a:pt x="1110" y="6032"/>
                  </a:cubicBezTo>
                  <a:cubicBezTo>
                    <a:pt x="1361" y="5488"/>
                    <a:pt x="1382" y="5446"/>
                    <a:pt x="2009" y="5425"/>
                  </a:cubicBezTo>
                  <a:cubicBezTo>
                    <a:pt x="2805" y="5404"/>
                    <a:pt x="3474" y="5279"/>
                    <a:pt x="4018" y="4651"/>
                  </a:cubicBezTo>
                  <a:cubicBezTo>
                    <a:pt x="4541" y="4044"/>
                    <a:pt x="5106" y="2370"/>
                    <a:pt x="4395" y="1680"/>
                  </a:cubicBezTo>
                  <a:cubicBezTo>
                    <a:pt x="4214" y="1509"/>
                    <a:pt x="3983" y="1436"/>
                    <a:pt x="3738" y="1436"/>
                  </a:cubicBezTo>
                  <a:cubicBezTo>
                    <a:pt x="3092" y="1436"/>
                    <a:pt x="2348" y="1946"/>
                    <a:pt x="2159" y="2533"/>
                  </a:cubicBezTo>
                  <a:lnTo>
                    <a:pt x="2159" y="2533"/>
                  </a:lnTo>
                  <a:cubicBezTo>
                    <a:pt x="1632" y="2247"/>
                    <a:pt x="1176" y="1951"/>
                    <a:pt x="739" y="1568"/>
                  </a:cubicBezTo>
                  <a:lnTo>
                    <a:pt x="739" y="1568"/>
                  </a:lnTo>
                  <a:cubicBezTo>
                    <a:pt x="1718" y="881"/>
                    <a:pt x="2930" y="387"/>
                    <a:pt x="4105" y="387"/>
                  </a:cubicBezTo>
                  <a:close/>
                  <a:moveTo>
                    <a:pt x="4149" y="0"/>
                  </a:moveTo>
                  <a:cubicBezTo>
                    <a:pt x="2856" y="0"/>
                    <a:pt x="1498" y="513"/>
                    <a:pt x="461" y="1261"/>
                  </a:cubicBezTo>
                  <a:cubicBezTo>
                    <a:pt x="402" y="1308"/>
                    <a:pt x="377" y="1368"/>
                    <a:pt x="375" y="1427"/>
                  </a:cubicBezTo>
                  <a:lnTo>
                    <a:pt x="375" y="1427"/>
                  </a:lnTo>
                  <a:cubicBezTo>
                    <a:pt x="287" y="1492"/>
                    <a:pt x="241" y="1627"/>
                    <a:pt x="336" y="1722"/>
                  </a:cubicBezTo>
                  <a:cubicBezTo>
                    <a:pt x="921" y="2245"/>
                    <a:pt x="1549" y="2621"/>
                    <a:pt x="2219" y="2998"/>
                  </a:cubicBezTo>
                  <a:cubicBezTo>
                    <a:pt x="2253" y="3008"/>
                    <a:pt x="2288" y="3013"/>
                    <a:pt x="2320" y="3013"/>
                  </a:cubicBezTo>
                  <a:cubicBezTo>
                    <a:pt x="2426" y="3013"/>
                    <a:pt x="2512" y="2959"/>
                    <a:pt x="2512" y="2831"/>
                  </a:cubicBezTo>
                  <a:cubicBezTo>
                    <a:pt x="2512" y="2336"/>
                    <a:pt x="3114" y="1936"/>
                    <a:pt x="3634" y="1936"/>
                  </a:cubicBezTo>
                  <a:cubicBezTo>
                    <a:pt x="3883" y="1936"/>
                    <a:pt x="4113" y="2028"/>
                    <a:pt x="4248" y="2245"/>
                  </a:cubicBezTo>
                  <a:cubicBezTo>
                    <a:pt x="4374" y="2454"/>
                    <a:pt x="4290" y="2935"/>
                    <a:pt x="4248" y="3186"/>
                  </a:cubicBezTo>
                  <a:cubicBezTo>
                    <a:pt x="4068" y="4299"/>
                    <a:pt x="3274" y="5041"/>
                    <a:pt x="2245" y="5041"/>
                  </a:cubicBezTo>
                  <a:cubicBezTo>
                    <a:pt x="1959" y="5041"/>
                    <a:pt x="1654" y="4983"/>
                    <a:pt x="1340" y="4860"/>
                  </a:cubicBezTo>
                  <a:cubicBezTo>
                    <a:pt x="1318" y="4847"/>
                    <a:pt x="1295" y="4841"/>
                    <a:pt x="1274" y="4841"/>
                  </a:cubicBezTo>
                  <a:cubicBezTo>
                    <a:pt x="1194" y="4841"/>
                    <a:pt x="1126" y="4920"/>
                    <a:pt x="1110" y="4986"/>
                  </a:cubicBezTo>
                  <a:cubicBezTo>
                    <a:pt x="838" y="5718"/>
                    <a:pt x="503" y="6388"/>
                    <a:pt x="64" y="7015"/>
                  </a:cubicBezTo>
                  <a:cubicBezTo>
                    <a:pt x="1" y="7099"/>
                    <a:pt x="22" y="7267"/>
                    <a:pt x="126" y="7287"/>
                  </a:cubicBezTo>
                  <a:cubicBezTo>
                    <a:pt x="1842" y="8145"/>
                    <a:pt x="3537" y="8961"/>
                    <a:pt x="5253" y="9736"/>
                  </a:cubicBezTo>
                  <a:cubicBezTo>
                    <a:pt x="5293" y="9753"/>
                    <a:pt x="5330" y="9761"/>
                    <a:pt x="5364" y="9761"/>
                  </a:cubicBezTo>
                  <a:cubicBezTo>
                    <a:pt x="5452" y="9761"/>
                    <a:pt x="5515" y="9707"/>
                    <a:pt x="5546" y="9631"/>
                  </a:cubicBezTo>
                  <a:cubicBezTo>
                    <a:pt x="5859" y="8857"/>
                    <a:pt x="6173" y="8103"/>
                    <a:pt x="6487" y="7308"/>
                  </a:cubicBezTo>
                  <a:cubicBezTo>
                    <a:pt x="6508" y="7225"/>
                    <a:pt x="6445" y="7078"/>
                    <a:pt x="6362" y="7078"/>
                  </a:cubicBezTo>
                  <a:cubicBezTo>
                    <a:pt x="5836" y="6999"/>
                    <a:pt x="5395" y="6858"/>
                    <a:pt x="4955" y="6629"/>
                  </a:cubicBezTo>
                  <a:lnTo>
                    <a:pt x="4955" y="6629"/>
                  </a:lnTo>
                  <a:cubicBezTo>
                    <a:pt x="5984" y="6309"/>
                    <a:pt x="7007" y="5863"/>
                    <a:pt x="7554" y="4860"/>
                  </a:cubicBezTo>
                  <a:cubicBezTo>
                    <a:pt x="8077" y="3856"/>
                    <a:pt x="7973" y="2601"/>
                    <a:pt x="7345" y="1659"/>
                  </a:cubicBezTo>
                  <a:cubicBezTo>
                    <a:pt x="6567" y="471"/>
                    <a:pt x="5388" y="0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52"/>
            <p:cNvSpPr/>
            <p:nvPr/>
          </p:nvSpPr>
          <p:spPr>
            <a:xfrm>
              <a:off x="1961400" y="1260125"/>
              <a:ext cx="267050" cy="242825"/>
            </a:xfrm>
            <a:custGeom>
              <a:avLst/>
              <a:gdLst/>
              <a:ahLst/>
              <a:cxnLst/>
              <a:rect l="l" t="t" r="r" b="b"/>
              <a:pathLst>
                <a:path w="10682" h="9713" extrusionOk="0">
                  <a:moveTo>
                    <a:pt x="115" y="2863"/>
                  </a:moveTo>
                  <a:cubicBezTo>
                    <a:pt x="115" y="2863"/>
                    <a:pt x="115" y="2866"/>
                    <a:pt x="115" y="2871"/>
                  </a:cubicBezTo>
                  <a:cubicBezTo>
                    <a:pt x="115" y="2869"/>
                    <a:pt x="115" y="2866"/>
                    <a:pt x="116" y="2864"/>
                  </a:cubicBezTo>
                  <a:lnTo>
                    <a:pt x="116" y="2864"/>
                  </a:lnTo>
                  <a:cubicBezTo>
                    <a:pt x="116" y="2864"/>
                    <a:pt x="116" y="2863"/>
                    <a:pt x="115" y="2863"/>
                  </a:cubicBezTo>
                  <a:close/>
                  <a:moveTo>
                    <a:pt x="3575" y="387"/>
                  </a:moveTo>
                  <a:cubicBezTo>
                    <a:pt x="3939" y="387"/>
                    <a:pt x="4301" y="451"/>
                    <a:pt x="4655" y="570"/>
                  </a:cubicBezTo>
                  <a:cubicBezTo>
                    <a:pt x="5597" y="925"/>
                    <a:pt x="7166" y="2076"/>
                    <a:pt x="6015" y="3436"/>
                  </a:cubicBezTo>
                  <a:cubicBezTo>
                    <a:pt x="5896" y="3576"/>
                    <a:pt x="6004" y="3772"/>
                    <a:pt x="6178" y="3772"/>
                  </a:cubicBezTo>
                  <a:cubicBezTo>
                    <a:pt x="6186" y="3772"/>
                    <a:pt x="6195" y="3772"/>
                    <a:pt x="6204" y="3771"/>
                  </a:cubicBezTo>
                  <a:cubicBezTo>
                    <a:pt x="6671" y="3688"/>
                    <a:pt x="7169" y="3613"/>
                    <a:pt x="7649" y="3613"/>
                  </a:cubicBezTo>
                  <a:cubicBezTo>
                    <a:pt x="8502" y="3613"/>
                    <a:pt x="9300" y="3849"/>
                    <a:pt x="9782" y="4692"/>
                  </a:cubicBezTo>
                  <a:cubicBezTo>
                    <a:pt x="10430" y="5780"/>
                    <a:pt x="10054" y="7328"/>
                    <a:pt x="9217" y="8249"/>
                  </a:cubicBezTo>
                  <a:cubicBezTo>
                    <a:pt x="8798" y="8709"/>
                    <a:pt x="8212" y="9044"/>
                    <a:pt x="7606" y="9211"/>
                  </a:cubicBezTo>
                  <a:cubicBezTo>
                    <a:pt x="7419" y="9266"/>
                    <a:pt x="7252" y="9292"/>
                    <a:pt x="7099" y="9292"/>
                  </a:cubicBezTo>
                  <a:cubicBezTo>
                    <a:pt x="6548" y="9292"/>
                    <a:pt x="6172" y="8956"/>
                    <a:pt x="5681" y="8416"/>
                  </a:cubicBezTo>
                  <a:cubicBezTo>
                    <a:pt x="5158" y="7872"/>
                    <a:pt x="5492" y="7998"/>
                    <a:pt x="5995" y="7663"/>
                  </a:cubicBezTo>
                  <a:cubicBezTo>
                    <a:pt x="7111" y="6932"/>
                    <a:pt x="7164" y="5315"/>
                    <a:pt x="5637" y="5315"/>
                  </a:cubicBezTo>
                  <a:cubicBezTo>
                    <a:pt x="5590" y="5315"/>
                    <a:pt x="5542" y="5316"/>
                    <a:pt x="5492" y="5319"/>
                  </a:cubicBezTo>
                  <a:cubicBezTo>
                    <a:pt x="5196" y="5339"/>
                    <a:pt x="4638" y="5658"/>
                    <a:pt x="4383" y="5658"/>
                  </a:cubicBezTo>
                  <a:cubicBezTo>
                    <a:pt x="4368" y="5658"/>
                    <a:pt x="4354" y="5656"/>
                    <a:pt x="4342" y="5654"/>
                  </a:cubicBezTo>
                  <a:cubicBezTo>
                    <a:pt x="3400" y="5424"/>
                    <a:pt x="4216" y="4545"/>
                    <a:pt x="4425" y="4210"/>
                  </a:cubicBezTo>
                  <a:cubicBezTo>
                    <a:pt x="4781" y="3666"/>
                    <a:pt x="4844" y="3018"/>
                    <a:pt x="4363" y="2516"/>
                  </a:cubicBezTo>
                  <a:cubicBezTo>
                    <a:pt x="4025" y="2134"/>
                    <a:pt x="3462" y="1825"/>
                    <a:pt x="2918" y="1825"/>
                  </a:cubicBezTo>
                  <a:cubicBezTo>
                    <a:pt x="2685" y="1825"/>
                    <a:pt x="2456" y="1882"/>
                    <a:pt x="2249" y="2013"/>
                  </a:cubicBezTo>
                  <a:cubicBezTo>
                    <a:pt x="1956" y="2202"/>
                    <a:pt x="1789" y="2537"/>
                    <a:pt x="1622" y="2829"/>
                  </a:cubicBezTo>
                  <a:cubicBezTo>
                    <a:pt x="1580" y="2955"/>
                    <a:pt x="1496" y="3394"/>
                    <a:pt x="1391" y="3541"/>
                  </a:cubicBezTo>
                  <a:cubicBezTo>
                    <a:pt x="1391" y="3645"/>
                    <a:pt x="1370" y="3750"/>
                    <a:pt x="1370" y="3855"/>
                  </a:cubicBezTo>
                  <a:cubicBezTo>
                    <a:pt x="1049" y="3694"/>
                    <a:pt x="743" y="3503"/>
                    <a:pt x="466" y="3282"/>
                  </a:cubicBezTo>
                  <a:lnTo>
                    <a:pt x="466" y="3282"/>
                  </a:lnTo>
                  <a:cubicBezTo>
                    <a:pt x="477" y="3266"/>
                    <a:pt x="485" y="3248"/>
                    <a:pt x="492" y="3227"/>
                  </a:cubicBezTo>
                  <a:cubicBezTo>
                    <a:pt x="500" y="3206"/>
                    <a:pt x="504" y="3184"/>
                    <a:pt x="506" y="3160"/>
                  </a:cubicBezTo>
                  <a:lnTo>
                    <a:pt x="506" y="3160"/>
                  </a:lnTo>
                  <a:cubicBezTo>
                    <a:pt x="515" y="3162"/>
                    <a:pt x="524" y="3163"/>
                    <a:pt x="534" y="3164"/>
                  </a:cubicBezTo>
                  <a:cubicBezTo>
                    <a:pt x="450" y="1930"/>
                    <a:pt x="1642" y="821"/>
                    <a:pt x="2730" y="507"/>
                  </a:cubicBezTo>
                  <a:cubicBezTo>
                    <a:pt x="3013" y="425"/>
                    <a:pt x="3295" y="387"/>
                    <a:pt x="3575" y="387"/>
                  </a:cubicBezTo>
                  <a:close/>
                  <a:moveTo>
                    <a:pt x="3640" y="1"/>
                  </a:moveTo>
                  <a:cubicBezTo>
                    <a:pt x="2056" y="1"/>
                    <a:pt x="247" y="1185"/>
                    <a:pt x="119" y="2845"/>
                  </a:cubicBezTo>
                  <a:lnTo>
                    <a:pt x="119" y="2845"/>
                  </a:lnTo>
                  <a:cubicBezTo>
                    <a:pt x="117" y="2851"/>
                    <a:pt x="116" y="2858"/>
                    <a:pt x="116" y="2864"/>
                  </a:cubicBezTo>
                  <a:lnTo>
                    <a:pt x="116" y="2864"/>
                  </a:lnTo>
                  <a:cubicBezTo>
                    <a:pt x="116" y="2865"/>
                    <a:pt x="116" y="2868"/>
                    <a:pt x="117" y="2872"/>
                  </a:cubicBezTo>
                  <a:lnTo>
                    <a:pt x="117" y="2872"/>
                  </a:lnTo>
                  <a:cubicBezTo>
                    <a:pt x="112" y="2945"/>
                    <a:pt x="110" y="3020"/>
                    <a:pt x="112" y="3096"/>
                  </a:cubicBezTo>
                  <a:lnTo>
                    <a:pt x="112" y="3096"/>
                  </a:lnTo>
                  <a:cubicBezTo>
                    <a:pt x="36" y="3145"/>
                    <a:pt x="1" y="3261"/>
                    <a:pt x="115" y="3353"/>
                  </a:cubicBezTo>
                  <a:cubicBezTo>
                    <a:pt x="575" y="3750"/>
                    <a:pt x="1036" y="4001"/>
                    <a:pt x="1601" y="4231"/>
                  </a:cubicBezTo>
                  <a:cubicBezTo>
                    <a:pt x="1620" y="4243"/>
                    <a:pt x="1642" y="4248"/>
                    <a:pt x="1664" y="4248"/>
                  </a:cubicBezTo>
                  <a:cubicBezTo>
                    <a:pt x="1760" y="4248"/>
                    <a:pt x="1865" y="4149"/>
                    <a:pt x="1831" y="4064"/>
                  </a:cubicBezTo>
                  <a:cubicBezTo>
                    <a:pt x="1778" y="3212"/>
                    <a:pt x="2115" y="2225"/>
                    <a:pt x="3023" y="2225"/>
                  </a:cubicBezTo>
                  <a:cubicBezTo>
                    <a:pt x="3186" y="2225"/>
                    <a:pt x="3367" y="2257"/>
                    <a:pt x="3567" y="2327"/>
                  </a:cubicBezTo>
                  <a:cubicBezTo>
                    <a:pt x="4760" y="2767"/>
                    <a:pt x="4174" y="4064"/>
                    <a:pt x="3442" y="4629"/>
                  </a:cubicBezTo>
                  <a:cubicBezTo>
                    <a:pt x="3358" y="4692"/>
                    <a:pt x="3358" y="4796"/>
                    <a:pt x="3400" y="4859"/>
                  </a:cubicBezTo>
                  <a:cubicBezTo>
                    <a:pt x="3651" y="5236"/>
                    <a:pt x="3860" y="5633"/>
                    <a:pt x="4091" y="5989"/>
                  </a:cubicBezTo>
                  <a:cubicBezTo>
                    <a:pt x="4121" y="6050"/>
                    <a:pt x="4197" y="6089"/>
                    <a:pt x="4268" y="6089"/>
                  </a:cubicBezTo>
                  <a:cubicBezTo>
                    <a:pt x="4294" y="6089"/>
                    <a:pt x="4319" y="6084"/>
                    <a:pt x="4342" y="6073"/>
                  </a:cubicBezTo>
                  <a:cubicBezTo>
                    <a:pt x="4593" y="5905"/>
                    <a:pt x="4844" y="5801"/>
                    <a:pt x="5137" y="5738"/>
                  </a:cubicBezTo>
                  <a:cubicBezTo>
                    <a:pt x="5303" y="5671"/>
                    <a:pt x="5450" y="5637"/>
                    <a:pt x="5579" y="5637"/>
                  </a:cubicBezTo>
                  <a:cubicBezTo>
                    <a:pt x="6052" y="5637"/>
                    <a:pt x="6274" y="6089"/>
                    <a:pt x="6225" y="6993"/>
                  </a:cubicBezTo>
                  <a:cubicBezTo>
                    <a:pt x="6078" y="7307"/>
                    <a:pt x="5430" y="7558"/>
                    <a:pt x="5095" y="7642"/>
                  </a:cubicBezTo>
                  <a:cubicBezTo>
                    <a:pt x="4969" y="7663"/>
                    <a:pt x="4927" y="7830"/>
                    <a:pt x="4990" y="7935"/>
                  </a:cubicBezTo>
                  <a:cubicBezTo>
                    <a:pt x="5638" y="9015"/>
                    <a:pt x="5943" y="9713"/>
                    <a:pt x="6891" y="9713"/>
                  </a:cubicBezTo>
                  <a:cubicBezTo>
                    <a:pt x="7136" y="9713"/>
                    <a:pt x="7425" y="9666"/>
                    <a:pt x="7773" y="9567"/>
                  </a:cubicBezTo>
                  <a:cubicBezTo>
                    <a:pt x="8945" y="9232"/>
                    <a:pt x="9865" y="8353"/>
                    <a:pt x="10284" y="7223"/>
                  </a:cubicBezTo>
                  <a:cubicBezTo>
                    <a:pt x="10681" y="6177"/>
                    <a:pt x="10681" y="4796"/>
                    <a:pt x="9845" y="3959"/>
                  </a:cubicBezTo>
                  <a:cubicBezTo>
                    <a:pt x="9269" y="3372"/>
                    <a:pt x="8508" y="3200"/>
                    <a:pt x="7733" y="3200"/>
                  </a:cubicBezTo>
                  <a:cubicBezTo>
                    <a:pt x="7350" y="3200"/>
                    <a:pt x="6964" y="3242"/>
                    <a:pt x="6595" y="3296"/>
                  </a:cubicBezTo>
                  <a:lnTo>
                    <a:pt x="6595" y="3296"/>
                  </a:lnTo>
                  <a:cubicBezTo>
                    <a:pt x="7423" y="1751"/>
                    <a:pt x="5584" y="218"/>
                    <a:pt x="4028" y="26"/>
                  </a:cubicBezTo>
                  <a:cubicBezTo>
                    <a:pt x="3901" y="9"/>
                    <a:pt x="3771" y="1"/>
                    <a:pt x="364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90" name="Google Shape;2190;p52"/>
          <p:cNvGrpSpPr/>
          <p:nvPr/>
        </p:nvGrpSpPr>
        <p:grpSpPr>
          <a:xfrm rot="2066121">
            <a:off x="739707" y="6109766"/>
            <a:ext cx="327980" cy="296212"/>
            <a:chOff x="4947100" y="881950"/>
            <a:chExt cx="245975" cy="222150"/>
          </a:xfrm>
        </p:grpSpPr>
        <p:sp>
          <p:nvSpPr>
            <p:cNvPr id="2191" name="Google Shape;2191;p52"/>
            <p:cNvSpPr/>
            <p:nvPr/>
          </p:nvSpPr>
          <p:spPr>
            <a:xfrm>
              <a:off x="5166350" y="881950"/>
              <a:ext cx="26725" cy="152625"/>
            </a:xfrm>
            <a:custGeom>
              <a:avLst/>
              <a:gdLst/>
              <a:ahLst/>
              <a:cxnLst/>
              <a:rect l="l" t="t" r="r" b="b"/>
              <a:pathLst>
                <a:path w="1069" h="6105" extrusionOk="0">
                  <a:moveTo>
                    <a:pt x="461" y="1"/>
                  </a:moveTo>
                  <a:cubicBezTo>
                    <a:pt x="335" y="1"/>
                    <a:pt x="205" y="69"/>
                    <a:pt x="168" y="199"/>
                  </a:cubicBezTo>
                  <a:cubicBezTo>
                    <a:pt x="1" y="599"/>
                    <a:pt x="68" y="1133"/>
                    <a:pt x="101" y="1600"/>
                  </a:cubicBezTo>
                  <a:lnTo>
                    <a:pt x="234" y="3101"/>
                  </a:lnTo>
                  <a:cubicBezTo>
                    <a:pt x="334" y="4068"/>
                    <a:pt x="535" y="5036"/>
                    <a:pt x="735" y="5970"/>
                  </a:cubicBezTo>
                  <a:cubicBezTo>
                    <a:pt x="750" y="6061"/>
                    <a:pt x="822" y="6104"/>
                    <a:pt x="894" y="6104"/>
                  </a:cubicBezTo>
                  <a:cubicBezTo>
                    <a:pt x="980" y="6104"/>
                    <a:pt x="1068" y="6045"/>
                    <a:pt x="1068" y="5936"/>
                  </a:cubicBezTo>
                  <a:cubicBezTo>
                    <a:pt x="1035" y="4969"/>
                    <a:pt x="1035" y="4035"/>
                    <a:pt x="935" y="3034"/>
                  </a:cubicBezTo>
                  <a:cubicBezTo>
                    <a:pt x="902" y="2534"/>
                    <a:pt x="902" y="2067"/>
                    <a:pt x="868" y="1567"/>
                  </a:cubicBezTo>
                  <a:cubicBezTo>
                    <a:pt x="868" y="1100"/>
                    <a:pt x="902" y="566"/>
                    <a:pt x="701" y="132"/>
                  </a:cubicBezTo>
                  <a:cubicBezTo>
                    <a:pt x="657" y="44"/>
                    <a:pt x="561" y="1"/>
                    <a:pt x="4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52"/>
            <p:cNvSpPr/>
            <p:nvPr/>
          </p:nvSpPr>
          <p:spPr>
            <a:xfrm>
              <a:off x="5046275" y="939575"/>
              <a:ext cx="78175" cy="118175"/>
            </a:xfrm>
            <a:custGeom>
              <a:avLst/>
              <a:gdLst/>
              <a:ahLst/>
              <a:cxnLst/>
              <a:rect l="l" t="t" r="r" b="b"/>
              <a:pathLst>
                <a:path w="3127" h="4727" extrusionOk="0">
                  <a:moveTo>
                    <a:pt x="163" y="1"/>
                  </a:moveTo>
                  <a:cubicBezTo>
                    <a:pt x="75" y="1"/>
                    <a:pt x="0" y="73"/>
                    <a:pt x="0" y="196"/>
                  </a:cubicBezTo>
                  <a:cubicBezTo>
                    <a:pt x="0" y="1029"/>
                    <a:pt x="501" y="1797"/>
                    <a:pt x="968" y="2464"/>
                  </a:cubicBezTo>
                  <a:cubicBezTo>
                    <a:pt x="1502" y="3198"/>
                    <a:pt x="2035" y="3965"/>
                    <a:pt x="2636" y="4665"/>
                  </a:cubicBezTo>
                  <a:cubicBezTo>
                    <a:pt x="2687" y="4708"/>
                    <a:pt x="2748" y="4727"/>
                    <a:pt x="2806" y="4727"/>
                  </a:cubicBezTo>
                  <a:cubicBezTo>
                    <a:pt x="2974" y="4727"/>
                    <a:pt x="3126" y="4572"/>
                    <a:pt x="3003" y="4399"/>
                  </a:cubicBezTo>
                  <a:cubicBezTo>
                    <a:pt x="2536" y="3598"/>
                    <a:pt x="2035" y="2831"/>
                    <a:pt x="1568" y="2097"/>
                  </a:cubicBezTo>
                  <a:lnTo>
                    <a:pt x="968" y="1096"/>
                  </a:lnTo>
                  <a:cubicBezTo>
                    <a:pt x="734" y="763"/>
                    <a:pt x="568" y="362"/>
                    <a:pt x="334" y="95"/>
                  </a:cubicBezTo>
                  <a:cubicBezTo>
                    <a:pt x="282" y="30"/>
                    <a:pt x="22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52"/>
            <p:cNvSpPr/>
            <p:nvPr/>
          </p:nvSpPr>
          <p:spPr>
            <a:xfrm>
              <a:off x="4947100" y="1017725"/>
              <a:ext cx="137100" cy="86375"/>
            </a:xfrm>
            <a:custGeom>
              <a:avLst/>
              <a:gdLst/>
              <a:ahLst/>
              <a:cxnLst/>
              <a:rect l="l" t="t" r="r" b="b"/>
              <a:pathLst>
                <a:path w="5484" h="3455" extrusionOk="0">
                  <a:moveTo>
                    <a:pt x="223" y="1"/>
                  </a:moveTo>
                  <a:cubicBezTo>
                    <a:pt x="82" y="1"/>
                    <a:pt x="1" y="153"/>
                    <a:pt x="31" y="305"/>
                  </a:cubicBezTo>
                  <a:cubicBezTo>
                    <a:pt x="298" y="705"/>
                    <a:pt x="799" y="1006"/>
                    <a:pt x="1199" y="1273"/>
                  </a:cubicBezTo>
                  <a:cubicBezTo>
                    <a:pt x="1632" y="1539"/>
                    <a:pt x="2033" y="1806"/>
                    <a:pt x="2466" y="2040"/>
                  </a:cubicBezTo>
                  <a:cubicBezTo>
                    <a:pt x="3334" y="2607"/>
                    <a:pt x="4268" y="3107"/>
                    <a:pt x="5268" y="3441"/>
                  </a:cubicBezTo>
                  <a:cubicBezTo>
                    <a:pt x="5291" y="3450"/>
                    <a:pt x="5313" y="3454"/>
                    <a:pt x="5332" y="3454"/>
                  </a:cubicBezTo>
                  <a:cubicBezTo>
                    <a:pt x="5450" y="3454"/>
                    <a:pt x="5483" y="3294"/>
                    <a:pt x="5368" y="3207"/>
                  </a:cubicBezTo>
                  <a:cubicBezTo>
                    <a:pt x="4535" y="2640"/>
                    <a:pt x="3667" y="2140"/>
                    <a:pt x="2800" y="1573"/>
                  </a:cubicBezTo>
                  <a:cubicBezTo>
                    <a:pt x="2366" y="1339"/>
                    <a:pt x="1966" y="1039"/>
                    <a:pt x="1532" y="739"/>
                  </a:cubicBezTo>
                  <a:cubicBezTo>
                    <a:pt x="1165" y="505"/>
                    <a:pt x="698" y="138"/>
                    <a:pt x="265" y="5"/>
                  </a:cubicBezTo>
                  <a:cubicBezTo>
                    <a:pt x="250" y="2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2161;p52"/>
          <p:cNvSpPr txBox="1">
            <a:spLocks noGrp="1"/>
          </p:cNvSpPr>
          <p:nvPr>
            <p:ph type="subTitle" idx="1"/>
          </p:nvPr>
        </p:nvSpPr>
        <p:spPr>
          <a:xfrm>
            <a:off x="3088080" y="3140969"/>
            <a:ext cx="1951803" cy="60130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/>
            <a:r>
              <a:rPr lang="tr-TR" sz="2667" b="1" u="sng" dirty="0"/>
              <a:t>kesinlikle</a:t>
            </a:r>
            <a:endParaRPr sz="2667" b="1" u="sng" dirty="0"/>
          </a:p>
        </p:txBody>
      </p:sp>
      <p:sp>
        <p:nvSpPr>
          <p:cNvPr id="42" name="Google Shape;2161;p52"/>
          <p:cNvSpPr txBox="1">
            <a:spLocks noGrp="1"/>
          </p:cNvSpPr>
          <p:nvPr>
            <p:ph type="subTitle" idx="1"/>
          </p:nvPr>
        </p:nvSpPr>
        <p:spPr>
          <a:xfrm>
            <a:off x="3023659" y="4877581"/>
            <a:ext cx="1951803" cy="60130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/>
            <a:r>
              <a:rPr lang="tr-TR" sz="2667" b="1" u="sng" dirty="0"/>
              <a:t>ilk</a:t>
            </a:r>
            <a:endParaRPr sz="2667" b="1" u="sng" dirty="0"/>
          </a:p>
        </p:txBody>
      </p:sp>
      <p:sp>
        <p:nvSpPr>
          <p:cNvPr id="43" name="Google Shape;2161;p52"/>
          <p:cNvSpPr txBox="1">
            <a:spLocks noGrp="1"/>
          </p:cNvSpPr>
          <p:nvPr>
            <p:ph type="subTitle" idx="1"/>
          </p:nvPr>
        </p:nvSpPr>
        <p:spPr>
          <a:xfrm>
            <a:off x="7344138" y="1075949"/>
            <a:ext cx="3828375" cy="465730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/>
            <a:r>
              <a:rPr lang="tr-TR" sz="2533" dirty="0"/>
              <a:t>Soruda bu ve benzeri ifadeler yer alıyorsa, çeldirici seçeneklerde olabilir.</a:t>
            </a:r>
          </a:p>
          <a:p>
            <a:pPr marL="0" indent="0" algn="ctr"/>
            <a:endParaRPr lang="tr-TR" sz="2533" dirty="0"/>
          </a:p>
          <a:p>
            <a:pPr marL="0" indent="0" algn="ctr"/>
            <a:endParaRPr lang="tr-TR" sz="2533" dirty="0"/>
          </a:p>
          <a:p>
            <a:pPr marL="0" indent="0" algn="ctr"/>
            <a:endParaRPr lang="tr-TR" sz="2533" dirty="0"/>
          </a:p>
          <a:p>
            <a:pPr marL="0" indent="0" algn="ctr"/>
            <a:endParaRPr lang="tr-TR" sz="2533" dirty="0"/>
          </a:p>
          <a:p>
            <a:pPr marL="0" indent="0" algn="ctr"/>
            <a:r>
              <a:rPr lang="tr-TR" sz="2533" dirty="0"/>
              <a:t>Örneğin soruda ilk ifadesi varsa şıklar arasında ikinci ve üçüncü seçenekleri olabilir ancak doğru cevap ilk olandır..</a:t>
            </a:r>
            <a:endParaRPr sz="2533" dirty="0"/>
          </a:p>
        </p:txBody>
      </p:sp>
    </p:spTree>
    <p:extLst>
      <p:ext uri="{BB962C8B-B14F-4D97-AF65-F5344CB8AC3E}">
        <p14:creationId xmlns:p14="http://schemas.microsoft.com/office/powerpoint/2010/main" val="343624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9"/>
          <p:cNvSpPr txBox="1">
            <a:spLocks noGrp="1"/>
          </p:cNvSpPr>
          <p:nvPr>
            <p:ph type="subTitle" idx="3"/>
          </p:nvPr>
        </p:nvSpPr>
        <p:spPr>
          <a:xfrm>
            <a:off x="1871531" y="2918815"/>
            <a:ext cx="8448939" cy="243987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indent="0"/>
            <a:r>
              <a:rPr lang="tr-TR" sz="2667" dirty="0"/>
              <a:t>Soru ifadesini önce okumanın önemini az önce söylemiştik. Paragrafta bu önem 2 katına çıkar çünkü paragrafta ne sorulduğunu bilmeyen bir beyin öylesine </a:t>
            </a:r>
            <a:r>
              <a:rPr lang="tr-TR" sz="2667" dirty="0" err="1"/>
              <a:t>okuuur</a:t>
            </a:r>
            <a:r>
              <a:rPr lang="tr-TR" sz="2667" dirty="0"/>
              <a:t>, </a:t>
            </a:r>
            <a:r>
              <a:rPr lang="tr-TR" sz="2667" dirty="0" err="1"/>
              <a:t>okuur</a:t>
            </a:r>
            <a:r>
              <a:rPr lang="tr-TR" sz="2667" dirty="0"/>
              <a:t>… Ama ne sorulduğunu bilen bir beyin paragrafta çözümü arar. Her cümleyi okurken cevap burada mı diye araştırır.</a:t>
            </a:r>
            <a:endParaRPr sz="2667" dirty="0"/>
          </a:p>
        </p:txBody>
      </p:sp>
      <p:sp>
        <p:nvSpPr>
          <p:cNvPr id="694" name="Google Shape;694;p39"/>
          <p:cNvSpPr txBox="1">
            <a:spLocks noGrp="1"/>
          </p:cNvSpPr>
          <p:nvPr>
            <p:ph type="title" idx="4"/>
          </p:nvPr>
        </p:nvSpPr>
        <p:spPr>
          <a:xfrm>
            <a:off x="831200" y="593367"/>
            <a:ext cx="1040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tr-TR" dirty="0">
                <a:latin typeface="Comic Sans MS" pitchFamily="66" charset="0"/>
              </a:rPr>
              <a:t>PARAGRAFTA ÖNCE SORUYU OKU</a:t>
            </a:r>
            <a:endParaRPr dirty="0">
              <a:latin typeface="Comic Sans MS" pitchFamily="66" charset="0"/>
            </a:endParaRPr>
          </a:p>
        </p:txBody>
      </p:sp>
      <p:sp>
        <p:nvSpPr>
          <p:cNvPr id="695" name="Google Shape;695;p39"/>
          <p:cNvSpPr/>
          <p:nvPr/>
        </p:nvSpPr>
        <p:spPr>
          <a:xfrm rot="-8526139">
            <a:off x="428142" y="3870367"/>
            <a:ext cx="683545" cy="536775"/>
          </a:xfrm>
          <a:custGeom>
            <a:avLst/>
            <a:gdLst/>
            <a:ahLst/>
            <a:cxnLst/>
            <a:rect l="l" t="t" r="r" b="b"/>
            <a:pathLst>
              <a:path w="44104" h="34634" extrusionOk="0">
                <a:moveTo>
                  <a:pt x="4296" y="5261"/>
                </a:moveTo>
                <a:cubicBezTo>
                  <a:pt x="4823" y="5349"/>
                  <a:pt x="5524" y="5612"/>
                  <a:pt x="6138" y="5787"/>
                </a:cubicBezTo>
                <a:cubicBezTo>
                  <a:pt x="6576" y="5875"/>
                  <a:pt x="7015" y="6138"/>
                  <a:pt x="7453" y="6226"/>
                </a:cubicBezTo>
                <a:cubicBezTo>
                  <a:pt x="7891" y="6313"/>
                  <a:pt x="8505" y="6576"/>
                  <a:pt x="8944" y="6664"/>
                </a:cubicBezTo>
                <a:cubicBezTo>
                  <a:pt x="10171" y="7190"/>
                  <a:pt x="11574" y="7891"/>
                  <a:pt x="12889" y="8418"/>
                </a:cubicBezTo>
                <a:cubicBezTo>
                  <a:pt x="12626" y="8768"/>
                  <a:pt x="12538" y="8944"/>
                  <a:pt x="12363" y="9294"/>
                </a:cubicBezTo>
                <a:lnTo>
                  <a:pt x="12100" y="9996"/>
                </a:lnTo>
                <a:cubicBezTo>
                  <a:pt x="12012" y="9820"/>
                  <a:pt x="11749" y="9733"/>
                  <a:pt x="11574" y="9645"/>
                </a:cubicBezTo>
                <a:cubicBezTo>
                  <a:pt x="11377" y="9448"/>
                  <a:pt x="11130" y="9349"/>
                  <a:pt x="10945" y="9349"/>
                </a:cubicBezTo>
                <a:cubicBezTo>
                  <a:pt x="10883" y="9349"/>
                  <a:pt x="10829" y="9360"/>
                  <a:pt x="10785" y="9382"/>
                </a:cubicBezTo>
                <a:cubicBezTo>
                  <a:pt x="10522" y="9207"/>
                  <a:pt x="10171" y="8944"/>
                  <a:pt x="9908" y="8856"/>
                </a:cubicBezTo>
                <a:cubicBezTo>
                  <a:pt x="9207" y="8505"/>
                  <a:pt x="8593" y="8242"/>
                  <a:pt x="7891" y="7804"/>
                </a:cubicBezTo>
                <a:cubicBezTo>
                  <a:pt x="7365" y="7278"/>
                  <a:pt x="6664" y="7015"/>
                  <a:pt x="6138" y="6664"/>
                </a:cubicBezTo>
                <a:cubicBezTo>
                  <a:pt x="5699" y="6489"/>
                  <a:pt x="5436" y="6138"/>
                  <a:pt x="4998" y="5787"/>
                </a:cubicBezTo>
                <a:cubicBezTo>
                  <a:pt x="4735" y="5612"/>
                  <a:pt x="4559" y="5436"/>
                  <a:pt x="4296" y="5261"/>
                </a:cubicBezTo>
                <a:close/>
                <a:moveTo>
                  <a:pt x="22622" y="2280"/>
                </a:moveTo>
                <a:cubicBezTo>
                  <a:pt x="22797" y="2280"/>
                  <a:pt x="22885" y="2280"/>
                  <a:pt x="23148" y="2368"/>
                </a:cubicBezTo>
                <a:cubicBezTo>
                  <a:pt x="23411" y="2368"/>
                  <a:pt x="23498" y="2543"/>
                  <a:pt x="23674" y="2631"/>
                </a:cubicBezTo>
                <a:lnTo>
                  <a:pt x="24375" y="3244"/>
                </a:lnTo>
                <a:cubicBezTo>
                  <a:pt x="24551" y="3595"/>
                  <a:pt x="24814" y="4034"/>
                  <a:pt x="24989" y="4384"/>
                </a:cubicBezTo>
                <a:cubicBezTo>
                  <a:pt x="25077" y="4560"/>
                  <a:pt x="25077" y="4910"/>
                  <a:pt x="25252" y="5086"/>
                </a:cubicBezTo>
                <a:lnTo>
                  <a:pt x="25252" y="5787"/>
                </a:lnTo>
                <a:lnTo>
                  <a:pt x="25252" y="6226"/>
                </a:lnTo>
                <a:cubicBezTo>
                  <a:pt x="25077" y="6138"/>
                  <a:pt x="24989" y="6138"/>
                  <a:pt x="24901" y="5963"/>
                </a:cubicBezTo>
                <a:cubicBezTo>
                  <a:pt x="24814" y="5875"/>
                  <a:pt x="24638" y="5787"/>
                  <a:pt x="24463" y="5699"/>
                </a:cubicBezTo>
                <a:cubicBezTo>
                  <a:pt x="24112" y="5436"/>
                  <a:pt x="23674" y="5436"/>
                  <a:pt x="23323" y="5436"/>
                </a:cubicBezTo>
                <a:cubicBezTo>
                  <a:pt x="22709" y="5436"/>
                  <a:pt x="22008" y="5787"/>
                  <a:pt x="21482" y="6138"/>
                </a:cubicBezTo>
                <a:cubicBezTo>
                  <a:pt x="21043" y="6313"/>
                  <a:pt x="20605" y="6576"/>
                  <a:pt x="20254" y="6839"/>
                </a:cubicBezTo>
                <a:cubicBezTo>
                  <a:pt x="19904" y="7190"/>
                  <a:pt x="19377" y="7541"/>
                  <a:pt x="19114" y="7979"/>
                </a:cubicBezTo>
                <a:cubicBezTo>
                  <a:pt x="18325" y="8681"/>
                  <a:pt x="17799" y="9470"/>
                  <a:pt x="17185" y="10347"/>
                </a:cubicBezTo>
                <a:cubicBezTo>
                  <a:pt x="17010" y="10785"/>
                  <a:pt x="16835" y="11136"/>
                  <a:pt x="16572" y="11574"/>
                </a:cubicBezTo>
                <a:cubicBezTo>
                  <a:pt x="16484" y="11925"/>
                  <a:pt x="16221" y="12363"/>
                  <a:pt x="16133" y="12714"/>
                </a:cubicBezTo>
                <a:lnTo>
                  <a:pt x="16133" y="12802"/>
                </a:lnTo>
                <a:cubicBezTo>
                  <a:pt x="16046" y="12977"/>
                  <a:pt x="15870" y="13328"/>
                  <a:pt x="15783" y="13591"/>
                </a:cubicBezTo>
                <a:cubicBezTo>
                  <a:pt x="15695" y="14117"/>
                  <a:pt x="15432" y="14555"/>
                  <a:pt x="15344" y="15081"/>
                </a:cubicBezTo>
                <a:cubicBezTo>
                  <a:pt x="15256" y="15520"/>
                  <a:pt x="15169" y="15958"/>
                  <a:pt x="15169" y="16396"/>
                </a:cubicBezTo>
                <a:cubicBezTo>
                  <a:pt x="15169" y="16835"/>
                  <a:pt x="14993" y="17273"/>
                  <a:pt x="14993" y="17712"/>
                </a:cubicBezTo>
                <a:cubicBezTo>
                  <a:pt x="14906" y="18062"/>
                  <a:pt x="14906" y="18413"/>
                  <a:pt x="14906" y="18764"/>
                </a:cubicBezTo>
                <a:lnTo>
                  <a:pt x="14906" y="19290"/>
                </a:lnTo>
                <a:cubicBezTo>
                  <a:pt x="14906" y="19728"/>
                  <a:pt x="15169" y="20167"/>
                  <a:pt x="15520" y="20605"/>
                </a:cubicBezTo>
                <a:cubicBezTo>
                  <a:pt x="15783" y="20956"/>
                  <a:pt x="16046" y="21219"/>
                  <a:pt x="16309" y="21570"/>
                </a:cubicBezTo>
                <a:cubicBezTo>
                  <a:pt x="16572" y="21833"/>
                  <a:pt x="16922" y="22008"/>
                  <a:pt x="17098" y="22271"/>
                </a:cubicBezTo>
                <a:cubicBezTo>
                  <a:pt x="17010" y="22446"/>
                  <a:pt x="16922" y="22534"/>
                  <a:pt x="16835" y="22797"/>
                </a:cubicBezTo>
                <a:lnTo>
                  <a:pt x="16309" y="23236"/>
                </a:lnTo>
                <a:cubicBezTo>
                  <a:pt x="16046" y="23411"/>
                  <a:pt x="15783" y="23586"/>
                  <a:pt x="15520" y="23762"/>
                </a:cubicBezTo>
                <a:cubicBezTo>
                  <a:pt x="15256" y="23849"/>
                  <a:pt x="15081" y="23849"/>
                  <a:pt x="14818" y="24025"/>
                </a:cubicBezTo>
                <a:lnTo>
                  <a:pt x="14643" y="24025"/>
                </a:lnTo>
                <a:cubicBezTo>
                  <a:pt x="14564" y="23946"/>
                  <a:pt x="14521" y="23902"/>
                  <a:pt x="14489" y="23902"/>
                </a:cubicBezTo>
                <a:cubicBezTo>
                  <a:pt x="14450" y="23902"/>
                  <a:pt x="14428" y="23968"/>
                  <a:pt x="14380" y="24112"/>
                </a:cubicBezTo>
                <a:cubicBezTo>
                  <a:pt x="14292" y="24112"/>
                  <a:pt x="14292" y="24025"/>
                  <a:pt x="14204" y="24025"/>
                </a:cubicBezTo>
                <a:cubicBezTo>
                  <a:pt x="13941" y="23849"/>
                  <a:pt x="13854" y="23762"/>
                  <a:pt x="13766" y="23674"/>
                </a:cubicBezTo>
                <a:cubicBezTo>
                  <a:pt x="13503" y="23411"/>
                  <a:pt x="13415" y="23148"/>
                  <a:pt x="13152" y="22797"/>
                </a:cubicBezTo>
                <a:cubicBezTo>
                  <a:pt x="13064" y="22534"/>
                  <a:pt x="12977" y="22271"/>
                  <a:pt x="12889" y="21920"/>
                </a:cubicBezTo>
                <a:cubicBezTo>
                  <a:pt x="12714" y="21570"/>
                  <a:pt x="12714" y="21131"/>
                  <a:pt x="12626" y="20780"/>
                </a:cubicBezTo>
                <a:cubicBezTo>
                  <a:pt x="12538" y="20517"/>
                  <a:pt x="12538" y="20079"/>
                  <a:pt x="12538" y="19641"/>
                </a:cubicBezTo>
                <a:cubicBezTo>
                  <a:pt x="12538" y="19202"/>
                  <a:pt x="12626" y="18588"/>
                  <a:pt x="12626" y="18150"/>
                </a:cubicBezTo>
                <a:cubicBezTo>
                  <a:pt x="12626" y="17273"/>
                  <a:pt x="12714" y="16396"/>
                  <a:pt x="12977" y="15520"/>
                </a:cubicBezTo>
                <a:cubicBezTo>
                  <a:pt x="13064" y="15081"/>
                  <a:pt x="13152" y="14818"/>
                  <a:pt x="13240" y="14380"/>
                </a:cubicBezTo>
                <a:cubicBezTo>
                  <a:pt x="13415" y="13941"/>
                  <a:pt x="13503" y="13591"/>
                  <a:pt x="13591" y="13152"/>
                </a:cubicBezTo>
                <a:cubicBezTo>
                  <a:pt x="13854" y="12451"/>
                  <a:pt x="14029" y="11925"/>
                  <a:pt x="14380" y="11311"/>
                </a:cubicBezTo>
                <a:cubicBezTo>
                  <a:pt x="14730" y="10522"/>
                  <a:pt x="15081" y="9820"/>
                  <a:pt x="15344" y="9207"/>
                </a:cubicBezTo>
                <a:cubicBezTo>
                  <a:pt x="15520" y="8856"/>
                  <a:pt x="15695" y="8505"/>
                  <a:pt x="15958" y="8242"/>
                </a:cubicBezTo>
                <a:cubicBezTo>
                  <a:pt x="16133" y="7891"/>
                  <a:pt x="16221" y="7628"/>
                  <a:pt x="16484" y="7365"/>
                </a:cubicBezTo>
                <a:cubicBezTo>
                  <a:pt x="16659" y="6752"/>
                  <a:pt x="17098" y="6226"/>
                  <a:pt x="17448" y="5699"/>
                </a:cubicBezTo>
                <a:cubicBezTo>
                  <a:pt x="17975" y="4910"/>
                  <a:pt x="18588" y="4297"/>
                  <a:pt x="19202" y="3683"/>
                </a:cubicBezTo>
                <a:cubicBezTo>
                  <a:pt x="19728" y="3244"/>
                  <a:pt x="20342" y="3069"/>
                  <a:pt x="20868" y="2718"/>
                </a:cubicBezTo>
                <a:cubicBezTo>
                  <a:pt x="21306" y="2543"/>
                  <a:pt x="21745" y="2368"/>
                  <a:pt x="22271" y="2280"/>
                </a:cubicBezTo>
                <a:close/>
                <a:moveTo>
                  <a:pt x="23498" y="8067"/>
                </a:moveTo>
                <a:cubicBezTo>
                  <a:pt x="23586" y="8242"/>
                  <a:pt x="23674" y="8242"/>
                  <a:pt x="23849" y="8330"/>
                </a:cubicBezTo>
                <a:lnTo>
                  <a:pt x="24814" y="8944"/>
                </a:lnTo>
                <a:cubicBezTo>
                  <a:pt x="25252" y="9294"/>
                  <a:pt x="25778" y="9470"/>
                  <a:pt x="26217" y="9820"/>
                </a:cubicBezTo>
                <a:cubicBezTo>
                  <a:pt x="27181" y="10522"/>
                  <a:pt x="28058" y="11136"/>
                  <a:pt x="29110" y="11662"/>
                </a:cubicBezTo>
                <a:cubicBezTo>
                  <a:pt x="29636" y="11925"/>
                  <a:pt x="30074" y="12188"/>
                  <a:pt x="30513" y="12451"/>
                </a:cubicBezTo>
                <a:cubicBezTo>
                  <a:pt x="30951" y="12714"/>
                  <a:pt x="31214" y="12889"/>
                  <a:pt x="31653" y="13152"/>
                </a:cubicBezTo>
                <a:cubicBezTo>
                  <a:pt x="32179" y="13328"/>
                  <a:pt x="32529" y="13591"/>
                  <a:pt x="33056" y="13854"/>
                </a:cubicBezTo>
                <a:cubicBezTo>
                  <a:pt x="33319" y="14204"/>
                  <a:pt x="33757" y="14467"/>
                  <a:pt x="34108" y="14643"/>
                </a:cubicBezTo>
                <a:cubicBezTo>
                  <a:pt x="34108" y="14818"/>
                  <a:pt x="34020" y="14818"/>
                  <a:pt x="34020" y="14906"/>
                </a:cubicBezTo>
                <a:cubicBezTo>
                  <a:pt x="33845" y="15257"/>
                  <a:pt x="33669" y="15432"/>
                  <a:pt x="33582" y="15695"/>
                </a:cubicBezTo>
                <a:cubicBezTo>
                  <a:pt x="33319" y="15958"/>
                  <a:pt x="33056" y="16396"/>
                  <a:pt x="32793" y="16835"/>
                </a:cubicBezTo>
                <a:cubicBezTo>
                  <a:pt x="32793" y="17010"/>
                  <a:pt x="32705" y="17010"/>
                  <a:pt x="32705" y="17098"/>
                </a:cubicBezTo>
                <a:cubicBezTo>
                  <a:pt x="32705" y="17098"/>
                  <a:pt x="32617" y="17186"/>
                  <a:pt x="32617" y="17273"/>
                </a:cubicBezTo>
                <a:cubicBezTo>
                  <a:pt x="32442" y="17536"/>
                  <a:pt x="32442" y="17624"/>
                  <a:pt x="32354" y="17887"/>
                </a:cubicBezTo>
                <a:cubicBezTo>
                  <a:pt x="32266" y="17975"/>
                  <a:pt x="32266" y="17975"/>
                  <a:pt x="32266" y="18062"/>
                </a:cubicBezTo>
                <a:cubicBezTo>
                  <a:pt x="31916" y="18501"/>
                  <a:pt x="31565" y="19027"/>
                  <a:pt x="31302" y="19465"/>
                </a:cubicBezTo>
                <a:cubicBezTo>
                  <a:pt x="30864" y="20079"/>
                  <a:pt x="30513" y="20605"/>
                  <a:pt x="30250" y="21131"/>
                </a:cubicBezTo>
                <a:cubicBezTo>
                  <a:pt x="30074" y="21657"/>
                  <a:pt x="29724" y="22359"/>
                  <a:pt x="29461" y="22885"/>
                </a:cubicBezTo>
                <a:lnTo>
                  <a:pt x="28847" y="24551"/>
                </a:lnTo>
                <a:cubicBezTo>
                  <a:pt x="28759" y="24726"/>
                  <a:pt x="28672" y="25077"/>
                  <a:pt x="28496" y="25340"/>
                </a:cubicBezTo>
                <a:lnTo>
                  <a:pt x="28409" y="25340"/>
                </a:lnTo>
                <a:cubicBezTo>
                  <a:pt x="27970" y="25077"/>
                  <a:pt x="27532" y="24901"/>
                  <a:pt x="26743" y="24726"/>
                </a:cubicBezTo>
                <a:cubicBezTo>
                  <a:pt x="26217" y="24551"/>
                  <a:pt x="25778" y="24200"/>
                  <a:pt x="25340" y="23937"/>
                </a:cubicBezTo>
                <a:cubicBezTo>
                  <a:pt x="24901" y="23674"/>
                  <a:pt x="24463" y="23411"/>
                  <a:pt x="24025" y="23236"/>
                </a:cubicBezTo>
                <a:cubicBezTo>
                  <a:pt x="23586" y="22885"/>
                  <a:pt x="23148" y="22622"/>
                  <a:pt x="22709" y="22359"/>
                </a:cubicBezTo>
                <a:cubicBezTo>
                  <a:pt x="22271" y="22096"/>
                  <a:pt x="21833" y="21745"/>
                  <a:pt x="21306" y="21570"/>
                </a:cubicBezTo>
                <a:cubicBezTo>
                  <a:pt x="20868" y="21307"/>
                  <a:pt x="20342" y="21131"/>
                  <a:pt x="19904" y="20868"/>
                </a:cubicBezTo>
                <a:cubicBezTo>
                  <a:pt x="19465" y="20693"/>
                  <a:pt x="19114" y="20430"/>
                  <a:pt x="18676" y="20254"/>
                </a:cubicBezTo>
                <a:cubicBezTo>
                  <a:pt x="18325" y="19991"/>
                  <a:pt x="18150" y="19816"/>
                  <a:pt x="17799" y="19465"/>
                </a:cubicBezTo>
                <a:cubicBezTo>
                  <a:pt x="17712" y="19290"/>
                  <a:pt x="17536" y="19115"/>
                  <a:pt x="17448" y="19027"/>
                </a:cubicBezTo>
                <a:lnTo>
                  <a:pt x="17448" y="18676"/>
                </a:lnTo>
                <a:cubicBezTo>
                  <a:pt x="17448" y="17975"/>
                  <a:pt x="17536" y="17273"/>
                  <a:pt x="17712" y="16659"/>
                </a:cubicBezTo>
                <a:cubicBezTo>
                  <a:pt x="17799" y="15870"/>
                  <a:pt x="17975" y="15081"/>
                  <a:pt x="18238" y="14292"/>
                </a:cubicBezTo>
                <a:cubicBezTo>
                  <a:pt x="18325" y="14292"/>
                  <a:pt x="18325" y="14204"/>
                  <a:pt x="18325" y="14204"/>
                </a:cubicBezTo>
                <a:cubicBezTo>
                  <a:pt x="18413" y="14029"/>
                  <a:pt x="18413" y="13766"/>
                  <a:pt x="18588" y="13591"/>
                </a:cubicBezTo>
                <a:cubicBezTo>
                  <a:pt x="18851" y="12714"/>
                  <a:pt x="19465" y="12012"/>
                  <a:pt x="19904" y="11311"/>
                </a:cubicBezTo>
                <a:cubicBezTo>
                  <a:pt x="20430" y="10522"/>
                  <a:pt x="20956" y="9820"/>
                  <a:pt x="21657" y="9207"/>
                </a:cubicBezTo>
                <a:cubicBezTo>
                  <a:pt x="22096" y="8856"/>
                  <a:pt x="22622" y="8505"/>
                  <a:pt x="23060" y="8330"/>
                </a:cubicBezTo>
                <a:cubicBezTo>
                  <a:pt x="23148" y="8155"/>
                  <a:pt x="23411" y="8067"/>
                  <a:pt x="23498" y="8067"/>
                </a:cubicBezTo>
                <a:close/>
                <a:moveTo>
                  <a:pt x="40158" y="12188"/>
                </a:moveTo>
                <a:cubicBezTo>
                  <a:pt x="40245" y="12188"/>
                  <a:pt x="40245" y="12275"/>
                  <a:pt x="40333" y="12275"/>
                </a:cubicBezTo>
                <a:lnTo>
                  <a:pt x="40684" y="12539"/>
                </a:lnTo>
                <a:cubicBezTo>
                  <a:pt x="40947" y="12889"/>
                  <a:pt x="41034" y="13328"/>
                  <a:pt x="41210" y="13678"/>
                </a:cubicBezTo>
                <a:lnTo>
                  <a:pt x="41561" y="14292"/>
                </a:lnTo>
                <a:lnTo>
                  <a:pt x="41561" y="15344"/>
                </a:lnTo>
                <a:cubicBezTo>
                  <a:pt x="41473" y="15695"/>
                  <a:pt x="41473" y="15958"/>
                  <a:pt x="41473" y="16309"/>
                </a:cubicBezTo>
                <a:lnTo>
                  <a:pt x="41122" y="18238"/>
                </a:lnTo>
                <a:cubicBezTo>
                  <a:pt x="41034" y="18939"/>
                  <a:pt x="40771" y="19728"/>
                  <a:pt x="40596" y="20342"/>
                </a:cubicBezTo>
                <a:cubicBezTo>
                  <a:pt x="40158" y="21657"/>
                  <a:pt x="39632" y="22885"/>
                  <a:pt x="39018" y="24112"/>
                </a:cubicBezTo>
                <a:cubicBezTo>
                  <a:pt x="38755" y="24726"/>
                  <a:pt x="38316" y="25515"/>
                  <a:pt x="37966" y="26217"/>
                </a:cubicBezTo>
                <a:cubicBezTo>
                  <a:pt x="37615" y="26830"/>
                  <a:pt x="37264" y="27532"/>
                  <a:pt x="36826" y="28146"/>
                </a:cubicBezTo>
                <a:cubicBezTo>
                  <a:pt x="36738" y="28233"/>
                  <a:pt x="36563" y="28496"/>
                  <a:pt x="36650" y="28935"/>
                </a:cubicBezTo>
                <a:cubicBezTo>
                  <a:pt x="36212" y="29548"/>
                  <a:pt x="35774" y="30250"/>
                  <a:pt x="35072" y="30776"/>
                </a:cubicBezTo>
                <a:cubicBezTo>
                  <a:pt x="34897" y="30951"/>
                  <a:pt x="34546" y="31127"/>
                  <a:pt x="34371" y="31302"/>
                </a:cubicBezTo>
                <a:cubicBezTo>
                  <a:pt x="34020" y="31565"/>
                  <a:pt x="33757" y="31653"/>
                  <a:pt x="33494" y="31741"/>
                </a:cubicBezTo>
                <a:cubicBezTo>
                  <a:pt x="33143" y="31916"/>
                  <a:pt x="32880" y="31916"/>
                  <a:pt x="32617" y="32004"/>
                </a:cubicBezTo>
                <a:lnTo>
                  <a:pt x="31740" y="32004"/>
                </a:lnTo>
                <a:cubicBezTo>
                  <a:pt x="31477" y="32004"/>
                  <a:pt x="31390" y="32004"/>
                  <a:pt x="31127" y="31916"/>
                </a:cubicBezTo>
                <a:cubicBezTo>
                  <a:pt x="31127" y="31741"/>
                  <a:pt x="31039" y="31741"/>
                  <a:pt x="31039" y="31741"/>
                </a:cubicBezTo>
                <a:lnTo>
                  <a:pt x="30864" y="31565"/>
                </a:lnTo>
                <a:cubicBezTo>
                  <a:pt x="30864" y="31302"/>
                  <a:pt x="30688" y="31214"/>
                  <a:pt x="30601" y="31127"/>
                </a:cubicBezTo>
                <a:cubicBezTo>
                  <a:pt x="30601" y="31039"/>
                  <a:pt x="30513" y="30864"/>
                  <a:pt x="30513" y="30776"/>
                </a:cubicBezTo>
                <a:lnTo>
                  <a:pt x="30513" y="29373"/>
                </a:lnTo>
                <a:cubicBezTo>
                  <a:pt x="30601" y="28409"/>
                  <a:pt x="30864" y="27356"/>
                  <a:pt x="31127" y="26480"/>
                </a:cubicBezTo>
                <a:cubicBezTo>
                  <a:pt x="31302" y="26041"/>
                  <a:pt x="31477" y="25515"/>
                  <a:pt x="31740" y="25077"/>
                </a:cubicBezTo>
                <a:cubicBezTo>
                  <a:pt x="31916" y="24551"/>
                  <a:pt x="32266" y="23849"/>
                  <a:pt x="32442" y="23323"/>
                </a:cubicBezTo>
                <a:cubicBezTo>
                  <a:pt x="32705" y="22797"/>
                  <a:pt x="32880" y="22271"/>
                  <a:pt x="33231" y="21657"/>
                </a:cubicBezTo>
                <a:cubicBezTo>
                  <a:pt x="33582" y="21131"/>
                  <a:pt x="33932" y="20693"/>
                  <a:pt x="34195" y="20167"/>
                </a:cubicBezTo>
                <a:cubicBezTo>
                  <a:pt x="34458" y="19904"/>
                  <a:pt x="34546" y="19641"/>
                  <a:pt x="34809" y="19378"/>
                </a:cubicBezTo>
                <a:cubicBezTo>
                  <a:pt x="34985" y="19202"/>
                  <a:pt x="35072" y="18939"/>
                  <a:pt x="35072" y="18588"/>
                </a:cubicBezTo>
                <a:cubicBezTo>
                  <a:pt x="35072" y="18588"/>
                  <a:pt x="35248" y="18501"/>
                  <a:pt x="35248" y="18413"/>
                </a:cubicBezTo>
                <a:cubicBezTo>
                  <a:pt x="35423" y="18062"/>
                  <a:pt x="35511" y="17712"/>
                  <a:pt x="35774" y="17449"/>
                </a:cubicBezTo>
                <a:cubicBezTo>
                  <a:pt x="36212" y="16835"/>
                  <a:pt x="36563" y="16309"/>
                  <a:pt x="36826" y="15783"/>
                </a:cubicBezTo>
                <a:cubicBezTo>
                  <a:pt x="37264" y="14994"/>
                  <a:pt x="37703" y="14292"/>
                  <a:pt x="38141" y="13678"/>
                </a:cubicBezTo>
                <a:lnTo>
                  <a:pt x="38141" y="13591"/>
                </a:lnTo>
                <a:cubicBezTo>
                  <a:pt x="38404" y="13240"/>
                  <a:pt x="38579" y="13065"/>
                  <a:pt x="38930" y="12714"/>
                </a:cubicBezTo>
                <a:cubicBezTo>
                  <a:pt x="39193" y="12451"/>
                  <a:pt x="39369" y="12363"/>
                  <a:pt x="39632" y="12275"/>
                </a:cubicBezTo>
                <a:cubicBezTo>
                  <a:pt x="39719" y="12275"/>
                  <a:pt x="39807" y="12188"/>
                  <a:pt x="39895" y="12188"/>
                </a:cubicBezTo>
                <a:close/>
                <a:moveTo>
                  <a:pt x="22709" y="0"/>
                </a:moveTo>
                <a:cubicBezTo>
                  <a:pt x="22271" y="0"/>
                  <a:pt x="21833" y="88"/>
                  <a:pt x="21394" y="176"/>
                </a:cubicBezTo>
                <a:cubicBezTo>
                  <a:pt x="21043" y="176"/>
                  <a:pt x="20780" y="351"/>
                  <a:pt x="20517" y="439"/>
                </a:cubicBezTo>
                <a:lnTo>
                  <a:pt x="18588" y="1403"/>
                </a:lnTo>
                <a:cubicBezTo>
                  <a:pt x="17799" y="1842"/>
                  <a:pt x="17273" y="2368"/>
                  <a:pt x="16659" y="2981"/>
                </a:cubicBezTo>
                <a:cubicBezTo>
                  <a:pt x="16133" y="3507"/>
                  <a:pt x="15783" y="4034"/>
                  <a:pt x="15344" y="4560"/>
                </a:cubicBezTo>
                <a:cubicBezTo>
                  <a:pt x="15081" y="5173"/>
                  <a:pt x="14643" y="5699"/>
                  <a:pt x="14292" y="6226"/>
                </a:cubicBezTo>
                <a:cubicBezTo>
                  <a:pt x="14292" y="6226"/>
                  <a:pt x="14292" y="6313"/>
                  <a:pt x="14204" y="6489"/>
                </a:cubicBezTo>
                <a:cubicBezTo>
                  <a:pt x="13064" y="6050"/>
                  <a:pt x="12100" y="5436"/>
                  <a:pt x="10960" y="4998"/>
                </a:cubicBezTo>
                <a:cubicBezTo>
                  <a:pt x="10434" y="4823"/>
                  <a:pt x="9820" y="4560"/>
                  <a:pt x="9119" y="4384"/>
                </a:cubicBezTo>
                <a:cubicBezTo>
                  <a:pt x="8593" y="4121"/>
                  <a:pt x="8154" y="4034"/>
                  <a:pt x="7628" y="3858"/>
                </a:cubicBezTo>
                <a:cubicBezTo>
                  <a:pt x="6839" y="3507"/>
                  <a:pt x="5962" y="3244"/>
                  <a:pt x="5173" y="3069"/>
                </a:cubicBezTo>
                <a:cubicBezTo>
                  <a:pt x="4384" y="2806"/>
                  <a:pt x="3770" y="2631"/>
                  <a:pt x="3069" y="2543"/>
                </a:cubicBezTo>
                <a:lnTo>
                  <a:pt x="2367" y="2543"/>
                </a:lnTo>
                <a:cubicBezTo>
                  <a:pt x="2104" y="2543"/>
                  <a:pt x="1754" y="2631"/>
                  <a:pt x="1578" y="2631"/>
                </a:cubicBezTo>
                <a:cubicBezTo>
                  <a:pt x="1491" y="2631"/>
                  <a:pt x="1140" y="2718"/>
                  <a:pt x="1052" y="2806"/>
                </a:cubicBezTo>
                <a:cubicBezTo>
                  <a:pt x="702" y="2981"/>
                  <a:pt x="439" y="3157"/>
                  <a:pt x="351" y="3507"/>
                </a:cubicBezTo>
                <a:cubicBezTo>
                  <a:pt x="0" y="4034"/>
                  <a:pt x="175" y="4823"/>
                  <a:pt x="351" y="5349"/>
                </a:cubicBezTo>
                <a:cubicBezTo>
                  <a:pt x="614" y="5787"/>
                  <a:pt x="789" y="6138"/>
                  <a:pt x="1140" y="6489"/>
                </a:cubicBezTo>
                <a:cubicBezTo>
                  <a:pt x="1228" y="6576"/>
                  <a:pt x="1491" y="6664"/>
                  <a:pt x="1578" y="6752"/>
                </a:cubicBezTo>
                <a:lnTo>
                  <a:pt x="2543" y="7453"/>
                </a:lnTo>
                <a:cubicBezTo>
                  <a:pt x="3420" y="7979"/>
                  <a:pt x="4209" y="8681"/>
                  <a:pt x="5086" y="9207"/>
                </a:cubicBezTo>
                <a:cubicBezTo>
                  <a:pt x="5524" y="9382"/>
                  <a:pt x="5875" y="9645"/>
                  <a:pt x="6313" y="9820"/>
                </a:cubicBezTo>
                <a:cubicBezTo>
                  <a:pt x="6751" y="10083"/>
                  <a:pt x="7190" y="10434"/>
                  <a:pt x="7628" y="10610"/>
                </a:cubicBezTo>
                <a:cubicBezTo>
                  <a:pt x="8067" y="10873"/>
                  <a:pt x="8330" y="10960"/>
                  <a:pt x="8768" y="11136"/>
                </a:cubicBezTo>
                <a:cubicBezTo>
                  <a:pt x="9207" y="11399"/>
                  <a:pt x="9557" y="11574"/>
                  <a:pt x="9996" y="11837"/>
                </a:cubicBezTo>
                <a:lnTo>
                  <a:pt x="11311" y="12451"/>
                </a:lnTo>
                <a:cubicBezTo>
                  <a:pt x="11223" y="12714"/>
                  <a:pt x="11223" y="12802"/>
                  <a:pt x="11136" y="13065"/>
                </a:cubicBezTo>
                <a:cubicBezTo>
                  <a:pt x="10872" y="13591"/>
                  <a:pt x="10785" y="14204"/>
                  <a:pt x="10522" y="14818"/>
                </a:cubicBezTo>
                <a:cubicBezTo>
                  <a:pt x="10346" y="15344"/>
                  <a:pt x="10346" y="15958"/>
                  <a:pt x="10259" y="16659"/>
                </a:cubicBezTo>
                <a:cubicBezTo>
                  <a:pt x="10083" y="17273"/>
                  <a:pt x="9996" y="18062"/>
                  <a:pt x="9996" y="18764"/>
                </a:cubicBezTo>
                <a:cubicBezTo>
                  <a:pt x="9996" y="19290"/>
                  <a:pt x="9908" y="19904"/>
                  <a:pt x="9996" y="20517"/>
                </a:cubicBezTo>
                <a:cubicBezTo>
                  <a:pt x="10083" y="21131"/>
                  <a:pt x="10259" y="21920"/>
                  <a:pt x="10434" y="22534"/>
                </a:cubicBezTo>
                <a:cubicBezTo>
                  <a:pt x="10697" y="23236"/>
                  <a:pt x="10960" y="23849"/>
                  <a:pt x="11311" y="24551"/>
                </a:cubicBezTo>
                <a:cubicBezTo>
                  <a:pt x="11399" y="24901"/>
                  <a:pt x="11749" y="25077"/>
                  <a:pt x="12012" y="25428"/>
                </a:cubicBezTo>
                <a:cubicBezTo>
                  <a:pt x="12275" y="25778"/>
                  <a:pt x="12626" y="25954"/>
                  <a:pt x="12977" y="26217"/>
                </a:cubicBezTo>
                <a:cubicBezTo>
                  <a:pt x="13488" y="26472"/>
                  <a:pt x="14058" y="26608"/>
                  <a:pt x="14653" y="26608"/>
                </a:cubicBezTo>
                <a:cubicBezTo>
                  <a:pt x="15080" y="26608"/>
                  <a:pt x="15519" y="26538"/>
                  <a:pt x="15958" y="26392"/>
                </a:cubicBezTo>
                <a:cubicBezTo>
                  <a:pt x="16572" y="26217"/>
                  <a:pt x="17273" y="25866"/>
                  <a:pt x="17799" y="25428"/>
                </a:cubicBezTo>
                <a:cubicBezTo>
                  <a:pt x="18150" y="25164"/>
                  <a:pt x="18413" y="24989"/>
                  <a:pt x="18676" y="24638"/>
                </a:cubicBezTo>
                <a:cubicBezTo>
                  <a:pt x="19027" y="24463"/>
                  <a:pt x="19114" y="24112"/>
                  <a:pt x="19290" y="23762"/>
                </a:cubicBezTo>
                <a:cubicBezTo>
                  <a:pt x="19465" y="23586"/>
                  <a:pt x="19465" y="23411"/>
                  <a:pt x="19553" y="23323"/>
                </a:cubicBezTo>
                <a:cubicBezTo>
                  <a:pt x="19553" y="23411"/>
                  <a:pt x="19640" y="23411"/>
                  <a:pt x="19640" y="23411"/>
                </a:cubicBezTo>
                <a:cubicBezTo>
                  <a:pt x="20167" y="23674"/>
                  <a:pt x="20780" y="23849"/>
                  <a:pt x="21306" y="24200"/>
                </a:cubicBezTo>
                <a:cubicBezTo>
                  <a:pt x="21657" y="24288"/>
                  <a:pt x="21833" y="24551"/>
                  <a:pt x="22183" y="24726"/>
                </a:cubicBezTo>
                <a:cubicBezTo>
                  <a:pt x="22534" y="24989"/>
                  <a:pt x="22797" y="25077"/>
                  <a:pt x="23148" y="25340"/>
                </a:cubicBezTo>
                <a:cubicBezTo>
                  <a:pt x="23498" y="25428"/>
                  <a:pt x="23674" y="25603"/>
                  <a:pt x="24025" y="25778"/>
                </a:cubicBezTo>
                <a:cubicBezTo>
                  <a:pt x="24288" y="25954"/>
                  <a:pt x="24551" y="26041"/>
                  <a:pt x="24901" y="26304"/>
                </a:cubicBezTo>
                <a:lnTo>
                  <a:pt x="26918" y="27269"/>
                </a:lnTo>
                <a:cubicBezTo>
                  <a:pt x="27181" y="27356"/>
                  <a:pt x="27532" y="27532"/>
                  <a:pt x="27882" y="27707"/>
                </a:cubicBezTo>
                <a:cubicBezTo>
                  <a:pt x="27795" y="27795"/>
                  <a:pt x="27795" y="27970"/>
                  <a:pt x="27795" y="28058"/>
                </a:cubicBezTo>
                <a:cubicBezTo>
                  <a:pt x="27532" y="28672"/>
                  <a:pt x="27532" y="29373"/>
                  <a:pt x="27532" y="29987"/>
                </a:cubicBezTo>
                <a:cubicBezTo>
                  <a:pt x="27532" y="30688"/>
                  <a:pt x="27619" y="31302"/>
                  <a:pt x="27882" y="31916"/>
                </a:cubicBezTo>
                <a:cubicBezTo>
                  <a:pt x="28058" y="32530"/>
                  <a:pt x="28496" y="33056"/>
                  <a:pt x="28935" y="33494"/>
                </a:cubicBezTo>
                <a:cubicBezTo>
                  <a:pt x="29198" y="33757"/>
                  <a:pt x="29548" y="33933"/>
                  <a:pt x="29724" y="34108"/>
                </a:cubicBezTo>
                <a:cubicBezTo>
                  <a:pt x="30074" y="34283"/>
                  <a:pt x="30250" y="34283"/>
                  <a:pt x="30601" y="34371"/>
                </a:cubicBezTo>
                <a:cubicBezTo>
                  <a:pt x="30688" y="34546"/>
                  <a:pt x="30951" y="34546"/>
                  <a:pt x="31127" y="34546"/>
                </a:cubicBezTo>
                <a:lnTo>
                  <a:pt x="32003" y="34546"/>
                </a:lnTo>
                <a:cubicBezTo>
                  <a:pt x="32404" y="34546"/>
                  <a:pt x="32748" y="34489"/>
                  <a:pt x="33067" y="34489"/>
                </a:cubicBezTo>
                <a:cubicBezTo>
                  <a:pt x="33306" y="34489"/>
                  <a:pt x="33532" y="34521"/>
                  <a:pt x="33757" y="34634"/>
                </a:cubicBezTo>
                <a:cubicBezTo>
                  <a:pt x="34108" y="34546"/>
                  <a:pt x="34458" y="34283"/>
                  <a:pt x="34809" y="34196"/>
                </a:cubicBezTo>
                <a:lnTo>
                  <a:pt x="35423" y="33845"/>
                </a:lnTo>
                <a:cubicBezTo>
                  <a:pt x="35949" y="33494"/>
                  <a:pt x="36563" y="33056"/>
                  <a:pt x="37001" y="32617"/>
                </a:cubicBezTo>
                <a:cubicBezTo>
                  <a:pt x="37264" y="32354"/>
                  <a:pt x="37615" y="31916"/>
                  <a:pt x="37966" y="31477"/>
                </a:cubicBezTo>
                <a:cubicBezTo>
                  <a:pt x="38316" y="31039"/>
                  <a:pt x="38755" y="30425"/>
                  <a:pt x="39018" y="29899"/>
                </a:cubicBezTo>
                <a:lnTo>
                  <a:pt x="40070" y="28233"/>
                </a:lnTo>
                <a:cubicBezTo>
                  <a:pt x="40070" y="28146"/>
                  <a:pt x="40158" y="28146"/>
                  <a:pt x="40158" y="28058"/>
                </a:cubicBezTo>
                <a:cubicBezTo>
                  <a:pt x="40508" y="27532"/>
                  <a:pt x="40684" y="27093"/>
                  <a:pt x="40947" y="26480"/>
                </a:cubicBezTo>
                <a:cubicBezTo>
                  <a:pt x="41473" y="25428"/>
                  <a:pt x="41999" y="24200"/>
                  <a:pt x="42437" y="22972"/>
                </a:cubicBezTo>
                <a:cubicBezTo>
                  <a:pt x="42788" y="22359"/>
                  <a:pt x="42963" y="21657"/>
                  <a:pt x="43226" y="21044"/>
                </a:cubicBezTo>
                <a:cubicBezTo>
                  <a:pt x="43402" y="20342"/>
                  <a:pt x="43577" y="19816"/>
                  <a:pt x="43665" y="19202"/>
                </a:cubicBezTo>
                <a:cubicBezTo>
                  <a:pt x="43753" y="18588"/>
                  <a:pt x="43840" y="18062"/>
                  <a:pt x="44016" y="17449"/>
                </a:cubicBezTo>
                <a:cubicBezTo>
                  <a:pt x="44016" y="16659"/>
                  <a:pt x="44103" y="15958"/>
                  <a:pt x="44103" y="15257"/>
                </a:cubicBezTo>
                <a:cubicBezTo>
                  <a:pt x="44103" y="14643"/>
                  <a:pt x="44103" y="14117"/>
                  <a:pt x="43840" y="13591"/>
                </a:cubicBezTo>
                <a:cubicBezTo>
                  <a:pt x="43753" y="13152"/>
                  <a:pt x="43577" y="12714"/>
                  <a:pt x="43314" y="12275"/>
                </a:cubicBezTo>
                <a:cubicBezTo>
                  <a:pt x="43226" y="11925"/>
                  <a:pt x="42963" y="11574"/>
                  <a:pt x="42788" y="11311"/>
                </a:cubicBezTo>
                <a:cubicBezTo>
                  <a:pt x="42350" y="10873"/>
                  <a:pt x="41999" y="10522"/>
                  <a:pt x="41473" y="10171"/>
                </a:cubicBezTo>
                <a:cubicBezTo>
                  <a:pt x="41071" y="9903"/>
                  <a:pt x="40567" y="9789"/>
                  <a:pt x="40077" y="9789"/>
                </a:cubicBezTo>
                <a:cubicBezTo>
                  <a:pt x="39926" y="9789"/>
                  <a:pt x="39776" y="9800"/>
                  <a:pt x="39632" y="9820"/>
                </a:cubicBezTo>
                <a:cubicBezTo>
                  <a:pt x="39281" y="9820"/>
                  <a:pt x="39018" y="9820"/>
                  <a:pt x="38842" y="9996"/>
                </a:cubicBezTo>
                <a:cubicBezTo>
                  <a:pt x="38579" y="10083"/>
                  <a:pt x="38316" y="10171"/>
                  <a:pt x="38053" y="10259"/>
                </a:cubicBezTo>
                <a:cubicBezTo>
                  <a:pt x="37966" y="10434"/>
                  <a:pt x="37703" y="10522"/>
                  <a:pt x="37615" y="10610"/>
                </a:cubicBezTo>
                <a:cubicBezTo>
                  <a:pt x="37177" y="10873"/>
                  <a:pt x="36826" y="11136"/>
                  <a:pt x="36563" y="11486"/>
                </a:cubicBezTo>
                <a:cubicBezTo>
                  <a:pt x="36212" y="11837"/>
                  <a:pt x="36124" y="12012"/>
                  <a:pt x="35861" y="12363"/>
                </a:cubicBezTo>
                <a:cubicBezTo>
                  <a:pt x="35774" y="12451"/>
                  <a:pt x="35686" y="12714"/>
                  <a:pt x="35511" y="12889"/>
                </a:cubicBezTo>
                <a:cubicBezTo>
                  <a:pt x="34809" y="12363"/>
                  <a:pt x="34020" y="11837"/>
                  <a:pt x="33231" y="11399"/>
                </a:cubicBezTo>
                <a:cubicBezTo>
                  <a:pt x="32880" y="11136"/>
                  <a:pt x="32617" y="11048"/>
                  <a:pt x="32266" y="10873"/>
                </a:cubicBezTo>
                <a:cubicBezTo>
                  <a:pt x="31828" y="10610"/>
                  <a:pt x="31477" y="10259"/>
                  <a:pt x="31039" y="10083"/>
                </a:cubicBezTo>
                <a:cubicBezTo>
                  <a:pt x="30162" y="9645"/>
                  <a:pt x="29373" y="9119"/>
                  <a:pt x="28496" y="8505"/>
                </a:cubicBezTo>
                <a:cubicBezTo>
                  <a:pt x="28321" y="8418"/>
                  <a:pt x="28058" y="8242"/>
                  <a:pt x="27882" y="8067"/>
                </a:cubicBezTo>
                <a:cubicBezTo>
                  <a:pt x="27970" y="7453"/>
                  <a:pt x="27970" y="6752"/>
                  <a:pt x="28058" y="6050"/>
                </a:cubicBezTo>
                <a:cubicBezTo>
                  <a:pt x="28058" y="5349"/>
                  <a:pt x="27970" y="4735"/>
                  <a:pt x="27795" y="4121"/>
                </a:cubicBezTo>
                <a:cubicBezTo>
                  <a:pt x="27532" y="3858"/>
                  <a:pt x="27444" y="3420"/>
                  <a:pt x="27181" y="3069"/>
                </a:cubicBezTo>
                <a:lnTo>
                  <a:pt x="26567" y="2105"/>
                </a:lnTo>
                <a:cubicBezTo>
                  <a:pt x="26129" y="1403"/>
                  <a:pt x="25427" y="877"/>
                  <a:pt x="24814" y="526"/>
                </a:cubicBezTo>
                <a:cubicBezTo>
                  <a:pt x="24112" y="176"/>
                  <a:pt x="23498" y="88"/>
                  <a:pt x="227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96" name="Google Shape;696;p39"/>
          <p:cNvGrpSpPr/>
          <p:nvPr/>
        </p:nvGrpSpPr>
        <p:grpSpPr>
          <a:xfrm>
            <a:off x="11059169" y="3197370"/>
            <a:ext cx="670060" cy="625231"/>
            <a:chOff x="3767250" y="3390125"/>
            <a:chExt cx="1113550" cy="1039050"/>
          </a:xfrm>
        </p:grpSpPr>
        <p:sp>
          <p:nvSpPr>
            <p:cNvPr id="697" name="Google Shape;697;p39"/>
            <p:cNvSpPr/>
            <p:nvPr/>
          </p:nvSpPr>
          <p:spPr>
            <a:xfrm>
              <a:off x="3767250" y="3390125"/>
              <a:ext cx="1113550" cy="1039050"/>
            </a:xfrm>
            <a:custGeom>
              <a:avLst/>
              <a:gdLst/>
              <a:ahLst/>
              <a:cxnLst/>
              <a:rect l="l" t="t" r="r" b="b"/>
              <a:pathLst>
                <a:path w="44542" h="41562" extrusionOk="0">
                  <a:moveTo>
                    <a:pt x="13328" y="4209"/>
                  </a:moveTo>
                  <a:cubicBezTo>
                    <a:pt x="14029" y="4297"/>
                    <a:pt x="14818" y="4385"/>
                    <a:pt x="15432" y="4736"/>
                  </a:cubicBezTo>
                  <a:cubicBezTo>
                    <a:pt x="16572" y="5437"/>
                    <a:pt x="17536" y="6051"/>
                    <a:pt x="18501" y="6840"/>
                  </a:cubicBezTo>
                  <a:lnTo>
                    <a:pt x="19991" y="8243"/>
                  </a:lnTo>
                  <a:lnTo>
                    <a:pt x="20254" y="8593"/>
                  </a:lnTo>
                  <a:cubicBezTo>
                    <a:pt x="19991" y="9032"/>
                    <a:pt x="19728" y="9470"/>
                    <a:pt x="19553" y="9996"/>
                  </a:cubicBezTo>
                  <a:cubicBezTo>
                    <a:pt x="19115" y="10698"/>
                    <a:pt x="18852" y="11399"/>
                    <a:pt x="18501" y="12188"/>
                  </a:cubicBezTo>
                  <a:cubicBezTo>
                    <a:pt x="17975" y="12101"/>
                    <a:pt x="17361" y="12101"/>
                    <a:pt x="16747" y="12101"/>
                  </a:cubicBezTo>
                  <a:lnTo>
                    <a:pt x="14731" y="12101"/>
                  </a:lnTo>
                  <a:cubicBezTo>
                    <a:pt x="14117" y="12101"/>
                    <a:pt x="13503" y="12188"/>
                    <a:pt x="12802" y="12188"/>
                  </a:cubicBezTo>
                  <a:lnTo>
                    <a:pt x="12363" y="12188"/>
                  </a:lnTo>
                  <a:lnTo>
                    <a:pt x="12100" y="10873"/>
                  </a:lnTo>
                  <a:cubicBezTo>
                    <a:pt x="11925" y="10435"/>
                    <a:pt x="11837" y="9909"/>
                    <a:pt x="11749" y="9470"/>
                  </a:cubicBezTo>
                  <a:cubicBezTo>
                    <a:pt x="11662" y="9032"/>
                    <a:pt x="11662" y="8506"/>
                    <a:pt x="11486" y="8067"/>
                  </a:cubicBezTo>
                  <a:cubicBezTo>
                    <a:pt x="11486" y="7629"/>
                    <a:pt x="11399" y="7191"/>
                    <a:pt x="11399" y="6752"/>
                  </a:cubicBezTo>
                  <a:cubicBezTo>
                    <a:pt x="11399" y="6314"/>
                    <a:pt x="11399" y="5700"/>
                    <a:pt x="11486" y="5262"/>
                  </a:cubicBezTo>
                  <a:cubicBezTo>
                    <a:pt x="11486" y="5174"/>
                    <a:pt x="11662" y="5086"/>
                    <a:pt x="11662" y="4999"/>
                  </a:cubicBezTo>
                  <a:cubicBezTo>
                    <a:pt x="11662" y="4823"/>
                    <a:pt x="11749" y="4736"/>
                    <a:pt x="11749" y="4736"/>
                  </a:cubicBezTo>
                  <a:lnTo>
                    <a:pt x="11925" y="4560"/>
                  </a:lnTo>
                  <a:cubicBezTo>
                    <a:pt x="12012" y="4560"/>
                    <a:pt x="12012" y="4385"/>
                    <a:pt x="12188" y="4385"/>
                  </a:cubicBezTo>
                  <a:cubicBezTo>
                    <a:pt x="12363" y="4297"/>
                    <a:pt x="12714" y="4209"/>
                    <a:pt x="12889" y="4209"/>
                  </a:cubicBezTo>
                  <a:close/>
                  <a:moveTo>
                    <a:pt x="22008" y="10435"/>
                  </a:moveTo>
                  <a:cubicBezTo>
                    <a:pt x="22359" y="10785"/>
                    <a:pt x="22622" y="11136"/>
                    <a:pt x="22797" y="11399"/>
                  </a:cubicBezTo>
                  <a:cubicBezTo>
                    <a:pt x="22972" y="11750"/>
                    <a:pt x="23236" y="12013"/>
                    <a:pt x="23411" y="12276"/>
                  </a:cubicBezTo>
                  <a:cubicBezTo>
                    <a:pt x="23148" y="12276"/>
                    <a:pt x="22797" y="12276"/>
                    <a:pt x="22446" y="12188"/>
                  </a:cubicBezTo>
                  <a:cubicBezTo>
                    <a:pt x="22008" y="12188"/>
                    <a:pt x="21745" y="12101"/>
                    <a:pt x="21219" y="12101"/>
                  </a:cubicBezTo>
                  <a:cubicBezTo>
                    <a:pt x="21394" y="11750"/>
                    <a:pt x="21570" y="11399"/>
                    <a:pt x="21745" y="11049"/>
                  </a:cubicBezTo>
                  <a:lnTo>
                    <a:pt x="22008" y="10435"/>
                  </a:lnTo>
                  <a:close/>
                  <a:moveTo>
                    <a:pt x="30075" y="2368"/>
                  </a:moveTo>
                  <a:cubicBezTo>
                    <a:pt x="30338" y="2368"/>
                    <a:pt x="30776" y="2456"/>
                    <a:pt x="31127" y="2456"/>
                  </a:cubicBezTo>
                  <a:cubicBezTo>
                    <a:pt x="31390" y="2544"/>
                    <a:pt x="31565" y="2544"/>
                    <a:pt x="31828" y="2631"/>
                  </a:cubicBezTo>
                  <a:cubicBezTo>
                    <a:pt x="32004" y="2807"/>
                    <a:pt x="32091" y="2894"/>
                    <a:pt x="32354" y="2982"/>
                  </a:cubicBezTo>
                  <a:cubicBezTo>
                    <a:pt x="32442" y="3245"/>
                    <a:pt x="32530" y="3333"/>
                    <a:pt x="32705" y="3420"/>
                  </a:cubicBezTo>
                  <a:cubicBezTo>
                    <a:pt x="32793" y="3508"/>
                    <a:pt x="32793" y="3683"/>
                    <a:pt x="32880" y="3771"/>
                  </a:cubicBezTo>
                  <a:cubicBezTo>
                    <a:pt x="32880" y="3946"/>
                    <a:pt x="32968" y="4209"/>
                    <a:pt x="32968" y="4385"/>
                  </a:cubicBezTo>
                  <a:cubicBezTo>
                    <a:pt x="33143" y="5174"/>
                    <a:pt x="32968" y="5963"/>
                    <a:pt x="32880" y="6752"/>
                  </a:cubicBezTo>
                  <a:cubicBezTo>
                    <a:pt x="32880" y="7191"/>
                    <a:pt x="32793" y="7629"/>
                    <a:pt x="32530" y="8067"/>
                  </a:cubicBezTo>
                  <a:cubicBezTo>
                    <a:pt x="32267" y="9821"/>
                    <a:pt x="31653" y="11575"/>
                    <a:pt x="31039" y="13328"/>
                  </a:cubicBezTo>
                  <a:cubicBezTo>
                    <a:pt x="29812" y="13153"/>
                    <a:pt x="28759" y="12977"/>
                    <a:pt x="27620" y="12890"/>
                  </a:cubicBezTo>
                  <a:cubicBezTo>
                    <a:pt x="27269" y="12890"/>
                    <a:pt x="27006" y="12714"/>
                    <a:pt x="26655" y="12714"/>
                  </a:cubicBezTo>
                  <a:cubicBezTo>
                    <a:pt x="26567" y="12539"/>
                    <a:pt x="26392" y="12451"/>
                    <a:pt x="26304" y="12188"/>
                  </a:cubicBezTo>
                  <a:cubicBezTo>
                    <a:pt x="26304" y="12101"/>
                    <a:pt x="26217" y="12101"/>
                    <a:pt x="26217" y="12013"/>
                  </a:cubicBezTo>
                  <a:lnTo>
                    <a:pt x="26129" y="11838"/>
                  </a:lnTo>
                  <a:cubicBezTo>
                    <a:pt x="25778" y="11312"/>
                    <a:pt x="25340" y="10873"/>
                    <a:pt x="24989" y="10347"/>
                  </a:cubicBezTo>
                  <a:cubicBezTo>
                    <a:pt x="24638" y="9821"/>
                    <a:pt x="24200" y="9207"/>
                    <a:pt x="23937" y="8769"/>
                  </a:cubicBezTo>
                  <a:cubicBezTo>
                    <a:pt x="23762" y="8593"/>
                    <a:pt x="23586" y="8506"/>
                    <a:pt x="23499" y="8243"/>
                  </a:cubicBezTo>
                  <a:lnTo>
                    <a:pt x="23499" y="8155"/>
                  </a:lnTo>
                  <a:cubicBezTo>
                    <a:pt x="23937" y="7629"/>
                    <a:pt x="24200" y="6928"/>
                    <a:pt x="24638" y="6401"/>
                  </a:cubicBezTo>
                  <a:cubicBezTo>
                    <a:pt x="24989" y="5875"/>
                    <a:pt x="25340" y="5262"/>
                    <a:pt x="25778" y="4823"/>
                  </a:cubicBezTo>
                  <a:cubicBezTo>
                    <a:pt x="26217" y="4385"/>
                    <a:pt x="26655" y="3946"/>
                    <a:pt x="27181" y="3683"/>
                  </a:cubicBezTo>
                  <a:cubicBezTo>
                    <a:pt x="27269" y="3508"/>
                    <a:pt x="27444" y="3508"/>
                    <a:pt x="27532" y="3420"/>
                  </a:cubicBezTo>
                  <a:cubicBezTo>
                    <a:pt x="28058" y="3070"/>
                    <a:pt x="28759" y="2807"/>
                    <a:pt x="29285" y="2544"/>
                  </a:cubicBezTo>
                  <a:cubicBezTo>
                    <a:pt x="29636" y="2456"/>
                    <a:pt x="29812" y="2368"/>
                    <a:pt x="30075" y="2368"/>
                  </a:cubicBezTo>
                  <a:close/>
                  <a:moveTo>
                    <a:pt x="28584" y="15520"/>
                  </a:moveTo>
                  <a:cubicBezTo>
                    <a:pt x="29198" y="15608"/>
                    <a:pt x="29636" y="15608"/>
                    <a:pt x="30162" y="15696"/>
                  </a:cubicBezTo>
                  <a:cubicBezTo>
                    <a:pt x="30075" y="16046"/>
                    <a:pt x="29812" y="16222"/>
                    <a:pt x="29724" y="16572"/>
                  </a:cubicBezTo>
                  <a:cubicBezTo>
                    <a:pt x="29636" y="16660"/>
                    <a:pt x="29636" y="16923"/>
                    <a:pt x="29461" y="16923"/>
                  </a:cubicBezTo>
                  <a:cubicBezTo>
                    <a:pt x="29373" y="16923"/>
                    <a:pt x="29373" y="16835"/>
                    <a:pt x="29373" y="16835"/>
                  </a:cubicBezTo>
                  <a:cubicBezTo>
                    <a:pt x="29198" y="16397"/>
                    <a:pt x="28847" y="15959"/>
                    <a:pt x="28584" y="15520"/>
                  </a:cubicBezTo>
                  <a:close/>
                  <a:moveTo>
                    <a:pt x="17010" y="14643"/>
                  </a:moveTo>
                  <a:cubicBezTo>
                    <a:pt x="16835" y="14731"/>
                    <a:pt x="16835" y="14819"/>
                    <a:pt x="16747" y="14819"/>
                  </a:cubicBezTo>
                  <a:cubicBezTo>
                    <a:pt x="16484" y="15345"/>
                    <a:pt x="16221" y="15959"/>
                    <a:pt x="15870" y="16485"/>
                  </a:cubicBezTo>
                  <a:cubicBezTo>
                    <a:pt x="15607" y="17098"/>
                    <a:pt x="15257" y="17712"/>
                    <a:pt x="14994" y="18326"/>
                  </a:cubicBezTo>
                  <a:cubicBezTo>
                    <a:pt x="14906" y="17975"/>
                    <a:pt x="14731" y="17537"/>
                    <a:pt x="14555" y="17274"/>
                  </a:cubicBezTo>
                  <a:lnTo>
                    <a:pt x="13941" y="15608"/>
                  </a:lnTo>
                  <a:cubicBezTo>
                    <a:pt x="13678" y="15257"/>
                    <a:pt x="13591" y="14906"/>
                    <a:pt x="13503" y="14643"/>
                  </a:cubicBezTo>
                  <a:close/>
                  <a:moveTo>
                    <a:pt x="10873" y="14819"/>
                  </a:moveTo>
                  <a:lnTo>
                    <a:pt x="11486" y="16485"/>
                  </a:lnTo>
                  <a:cubicBezTo>
                    <a:pt x="11837" y="17537"/>
                    <a:pt x="12275" y="18677"/>
                    <a:pt x="12802" y="19729"/>
                  </a:cubicBezTo>
                  <a:cubicBezTo>
                    <a:pt x="13152" y="20343"/>
                    <a:pt x="13415" y="20869"/>
                    <a:pt x="13678" y="21395"/>
                  </a:cubicBezTo>
                  <a:cubicBezTo>
                    <a:pt x="13240" y="22272"/>
                    <a:pt x="12977" y="23061"/>
                    <a:pt x="12451" y="23938"/>
                  </a:cubicBezTo>
                  <a:cubicBezTo>
                    <a:pt x="12363" y="24025"/>
                    <a:pt x="12363" y="24025"/>
                    <a:pt x="12363" y="24113"/>
                  </a:cubicBezTo>
                  <a:cubicBezTo>
                    <a:pt x="11837" y="24113"/>
                    <a:pt x="11311" y="24025"/>
                    <a:pt x="10785" y="23938"/>
                  </a:cubicBezTo>
                  <a:cubicBezTo>
                    <a:pt x="9996" y="23674"/>
                    <a:pt x="9207" y="23587"/>
                    <a:pt x="8418" y="23236"/>
                  </a:cubicBezTo>
                  <a:cubicBezTo>
                    <a:pt x="7541" y="22973"/>
                    <a:pt x="6664" y="22622"/>
                    <a:pt x="5875" y="22272"/>
                  </a:cubicBezTo>
                  <a:cubicBezTo>
                    <a:pt x="5787" y="22184"/>
                    <a:pt x="5699" y="22184"/>
                    <a:pt x="5612" y="22096"/>
                  </a:cubicBezTo>
                  <a:cubicBezTo>
                    <a:pt x="5173" y="21833"/>
                    <a:pt x="4560" y="21658"/>
                    <a:pt x="4121" y="21307"/>
                  </a:cubicBezTo>
                  <a:lnTo>
                    <a:pt x="3157" y="20606"/>
                  </a:lnTo>
                  <a:lnTo>
                    <a:pt x="3069" y="20518"/>
                  </a:lnTo>
                  <a:cubicBezTo>
                    <a:pt x="2981" y="20430"/>
                    <a:pt x="2981" y="20343"/>
                    <a:pt x="2806" y="20167"/>
                  </a:cubicBezTo>
                  <a:cubicBezTo>
                    <a:pt x="2806" y="19992"/>
                    <a:pt x="2718" y="19641"/>
                    <a:pt x="2718" y="19466"/>
                  </a:cubicBezTo>
                  <a:lnTo>
                    <a:pt x="2718" y="19027"/>
                  </a:lnTo>
                  <a:cubicBezTo>
                    <a:pt x="2806" y="18852"/>
                    <a:pt x="2806" y="18852"/>
                    <a:pt x="2806" y="18764"/>
                  </a:cubicBezTo>
                  <a:cubicBezTo>
                    <a:pt x="2981" y="18589"/>
                    <a:pt x="3157" y="18326"/>
                    <a:pt x="3244" y="18151"/>
                  </a:cubicBezTo>
                  <a:cubicBezTo>
                    <a:pt x="3595" y="17800"/>
                    <a:pt x="3858" y="17537"/>
                    <a:pt x="4209" y="17362"/>
                  </a:cubicBezTo>
                  <a:cubicBezTo>
                    <a:pt x="4472" y="17098"/>
                    <a:pt x="4823" y="16835"/>
                    <a:pt x="5173" y="16572"/>
                  </a:cubicBezTo>
                  <a:cubicBezTo>
                    <a:pt x="5787" y="16134"/>
                    <a:pt x="6489" y="15783"/>
                    <a:pt x="7278" y="15608"/>
                  </a:cubicBezTo>
                  <a:cubicBezTo>
                    <a:pt x="7979" y="15345"/>
                    <a:pt x="8856" y="15169"/>
                    <a:pt x="9733" y="15082"/>
                  </a:cubicBezTo>
                  <a:cubicBezTo>
                    <a:pt x="10083" y="14906"/>
                    <a:pt x="10522" y="14819"/>
                    <a:pt x="10873" y="14819"/>
                  </a:cubicBezTo>
                  <a:close/>
                  <a:moveTo>
                    <a:pt x="15257" y="24288"/>
                  </a:moveTo>
                  <a:cubicBezTo>
                    <a:pt x="15257" y="24376"/>
                    <a:pt x="15344" y="24376"/>
                    <a:pt x="15344" y="24464"/>
                  </a:cubicBezTo>
                  <a:lnTo>
                    <a:pt x="15169" y="24464"/>
                  </a:lnTo>
                  <a:cubicBezTo>
                    <a:pt x="15257" y="24376"/>
                    <a:pt x="15257" y="24376"/>
                    <a:pt x="15257" y="24288"/>
                  </a:cubicBezTo>
                  <a:close/>
                  <a:moveTo>
                    <a:pt x="32705" y="16397"/>
                  </a:moveTo>
                  <a:cubicBezTo>
                    <a:pt x="32968" y="16485"/>
                    <a:pt x="33319" y="16485"/>
                    <a:pt x="33669" y="16485"/>
                  </a:cubicBezTo>
                  <a:cubicBezTo>
                    <a:pt x="34020" y="16485"/>
                    <a:pt x="34283" y="16572"/>
                    <a:pt x="34634" y="16572"/>
                  </a:cubicBezTo>
                  <a:cubicBezTo>
                    <a:pt x="35160" y="16660"/>
                    <a:pt x="35861" y="16835"/>
                    <a:pt x="36388" y="16923"/>
                  </a:cubicBezTo>
                  <a:cubicBezTo>
                    <a:pt x="36738" y="16923"/>
                    <a:pt x="36914" y="17011"/>
                    <a:pt x="37177" y="17011"/>
                  </a:cubicBezTo>
                  <a:cubicBezTo>
                    <a:pt x="37264" y="17011"/>
                    <a:pt x="37527" y="17098"/>
                    <a:pt x="37615" y="17098"/>
                  </a:cubicBezTo>
                  <a:cubicBezTo>
                    <a:pt x="38229" y="17274"/>
                    <a:pt x="38930" y="17537"/>
                    <a:pt x="39369" y="17888"/>
                  </a:cubicBezTo>
                  <a:lnTo>
                    <a:pt x="40333" y="18589"/>
                  </a:lnTo>
                  <a:cubicBezTo>
                    <a:pt x="40596" y="18764"/>
                    <a:pt x="40772" y="19115"/>
                    <a:pt x="41035" y="19290"/>
                  </a:cubicBezTo>
                  <a:cubicBezTo>
                    <a:pt x="41122" y="19466"/>
                    <a:pt x="41122" y="19554"/>
                    <a:pt x="41210" y="19729"/>
                  </a:cubicBezTo>
                  <a:cubicBezTo>
                    <a:pt x="41298" y="19992"/>
                    <a:pt x="41298" y="20080"/>
                    <a:pt x="41473" y="20343"/>
                  </a:cubicBezTo>
                  <a:cubicBezTo>
                    <a:pt x="41561" y="20781"/>
                    <a:pt x="41648" y="21307"/>
                    <a:pt x="41648" y="21746"/>
                  </a:cubicBezTo>
                  <a:lnTo>
                    <a:pt x="41648" y="22272"/>
                  </a:lnTo>
                  <a:cubicBezTo>
                    <a:pt x="41561" y="22535"/>
                    <a:pt x="41385" y="22798"/>
                    <a:pt x="41298" y="23148"/>
                  </a:cubicBezTo>
                  <a:cubicBezTo>
                    <a:pt x="41298" y="23236"/>
                    <a:pt x="41210" y="23411"/>
                    <a:pt x="41122" y="23499"/>
                  </a:cubicBezTo>
                  <a:cubicBezTo>
                    <a:pt x="40859" y="23587"/>
                    <a:pt x="40772" y="23850"/>
                    <a:pt x="40596" y="23938"/>
                  </a:cubicBezTo>
                  <a:cubicBezTo>
                    <a:pt x="40245" y="24288"/>
                    <a:pt x="39807" y="24464"/>
                    <a:pt x="39369" y="24551"/>
                  </a:cubicBezTo>
                  <a:cubicBezTo>
                    <a:pt x="38229" y="24902"/>
                    <a:pt x="37177" y="25253"/>
                    <a:pt x="35949" y="25340"/>
                  </a:cubicBezTo>
                  <a:cubicBezTo>
                    <a:pt x="35423" y="25428"/>
                    <a:pt x="34722" y="25603"/>
                    <a:pt x="34196" y="25603"/>
                  </a:cubicBezTo>
                  <a:cubicBezTo>
                    <a:pt x="34020" y="24990"/>
                    <a:pt x="33669" y="24464"/>
                    <a:pt x="33406" y="23938"/>
                  </a:cubicBezTo>
                  <a:cubicBezTo>
                    <a:pt x="32968" y="23061"/>
                    <a:pt x="32705" y="22096"/>
                    <a:pt x="32267" y="21219"/>
                  </a:cubicBezTo>
                  <a:cubicBezTo>
                    <a:pt x="32004" y="20606"/>
                    <a:pt x="31565" y="20080"/>
                    <a:pt x="31390" y="19554"/>
                  </a:cubicBezTo>
                  <a:cubicBezTo>
                    <a:pt x="31390" y="19466"/>
                    <a:pt x="31214" y="19290"/>
                    <a:pt x="31214" y="19203"/>
                  </a:cubicBezTo>
                  <a:cubicBezTo>
                    <a:pt x="31653" y="18326"/>
                    <a:pt x="32091" y="17537"/>
                    <a:pt x="32442" y="16835"/>
                  </a:cubicBezTo>
                  <a:cubicBezTo>
                    <a:pt x="32530" y="16660"/>
                    <a:pt x="32530" y="16485"/>
                    <a:pt x="32705" y="16397"/>
                  </a:cubicBezTo>
                  <a:close/>
                  <a:moveTo>
                    <a:pt x="20167" y="14819"/>
                  </a:moveTo>
                  <a:cubicBezTo>
                    <a:pt x="20693" y="14819"/>
                    <a:pt x="21394" y="14819"/>
                    <a:pt x="21920" y="14906"/>
                  </a:cubicBezTo>
                  <a:cubicBezTo>
                    <a:pt x="22622" y="15082"/>
                    <a:pt x="23236" y="15082"/>
                    <a:pt x="23762" y="15082"/>
                  </a:cubicBezTo>
                  <a:cubicBezTo>
                    <a:pt x="24200" y="15082"/>
                    <a:pt x="24814" y="15169"/>
                    <a:pt x="25340" y="15169"/>
                  </a:cubicBezTo>
                  <a:cubicBezTo>
                    <a:pt x="25515" y="15608"/>
                    <a:pt x="25866" y="16046"/>
                    <a:pt x="26129" y="16485"/>
                  </a:cubicBezTo>
                  <a:cubicBezTo>
                    <a:pt x="26743" y="17537"/>
                    <a:pt x="27444" y="18677"/>
                    <a:pt x="28146" y="19729"/>
                  </a:cubicBezTo>
                  <a:cubicBezTo>
                    <a:pt x="27970" y="20430"/>
                    <a:pt x="27620" y="21044"/>
                    <a:pt x="27269" y="21746"/>
                  </a:cubicBezTo>
                  <a:cubicBezTo>
                    <a:pt x="26743" y="22710"/>
                    <a:pt x="26304" y="23674"/>
                    <a:pt x="25866" y="24814"/>
                  </a:cubicBezTo>
                  <a:cubicBezTo>
                    <a:pt x="25691" y="25165"/>
                    <a:pt x="25515" y="25428"/>
                    <a:pt x="25340" y="25779"/>
                  </a:cubicBezTo>
                  <a:lnTo>
                    <a:pt x="21745" y="25428"/>
                  </a:lnTo>
                  <a:cubicBezTo>
                    <a:pt x="21131" y="25428"/>
                    <a:pt x="20605" y="25428"/>
                    <a:pt x="20079" y="25340"/>
                  </a:cubicBezTo>
                  <a:cubicBezTo>
                    <a:pt x="19641" y="25253"/>
                    <a:pt x="19115" y="25253"/>
                    <a:pt x="18676" y="25165"/>
                  </a:cubicBezTo>
                  <a:cubicBezTo>
                    <a:pt x="18413" y="24727"/>
                    <a:pt x="18238" y="24376"/>
                    <a:pt x="17975" y="23938"/>
                  </a:cubicBezTo>
                  <a:cubicBezTo>
                    <a:pt x="17624" y="23411"/>
                    <a:pt x="17449" y="22798"/>
                    <a:pt x="17098" y="22272"/>
                  </a:cubicBezTo>
                  <a:cubicBezTo>
                    <a:pt x="17010" y="21921"/>
                    <a:pt x="16747" y="21658"/>
                    <a:pt x="16659" y="21395"/>
                  </a:cubicBezTo>
                  <a:cubicBezTo>
                    <a:pt x="16747" y="21044"/>
                    <a:pt x="16923" y="20869"/>
                    <a:pt x="17010" y="20606"/>
                  </a:cubicBezTo>
                  <a:cubicBezTo>
                    <a:pt x="17361" y="20080"/>
                    <a:pt x="17536" y="19466"/>
                    <a:pt x="17887" y="18764"/>
                  </a:cubicBezTo>
                  <a:lnTo>
                    <a:pt x="18852" y="16835"/>
                  </a:lnTo>
                  <a:cubicBezTo>
                    <a:pt x="19290" y="16134"/>
                    <a:pt x="19641" y="15520"/>
                    <a:pt x="19991" y="14819"/>
                  </a:cubicBezTo>
                  <a:close/>
                  <a:moveTo>
                    <a:pt x="29812" y="22184"/>
                  </a:moveTo>
                  <a:cubicBezTo>
                    <a:pt x="30075" y="22535"/>
                    <a:pt x="30162" y="22798"/>
                    <a:pt x="30250" y="23148"/>
                  </a:cubicBezTo>
                  <a:cubicBezTo>
                    <a:pt x="30601" y="23938"/>
                    <a:pt x="31039" y="24814"/>
                    <a:pt x="31390" y="25603"/>
                  </a:cubicBezTo>
                  <a:cubicBezTo>
                    <a:pt x="31390" y="25691"/>
                    <a:pt x="31477" y="25691"/>
                    <a:pt x="31477" y="25779"/>
                  </a:cubicBezTo>
                  <a:cubicBezTo>
                    <a:pt x="31390" y="25779"/>
                    <a:pt x="31127" y="25779"/>
                    <a:pt x="30951" y="25691"/>
                  </a:cubicBezTo>
                  <a:lnTo>
                    <a:pt x="28146" y="25691"/>
                  </a:lnTo>
                  <a:cubicBezTo>
                    <a:pt x="28759" y="24464"/>
                    <a:pt x="29285" y="23324"/>
                    <a:pt x="29812" y="22184"/>
                  </a:cubicBezTo>
                  <a:close/>
                  <a:moveTo>
                    <a:pt x="20254" y="27795"/>
                  </a:moveTo>
                  <a:cubicBezTo>
                    <a:pt x="20605" y="27883"/>
                    <a:pt x="20780" y="27883"/>
                    <a:pt x="21131" y="27883"/>
                  </a:cubicBezTo>
                  <a:cubicBezTo>
                    <a:pt x="21745" y="27971"/>
                    <a:pt x="22359" y="28058"/>
                    <a:pt x="22885" y="28058"/>
                  </a:cubicBezTo>
                  <a:cubicBezTo>
                    <a:pt x="23236" y="28058"/>
                    <a:pt x="23586" y="28234"/>
                    <a:pt x="23937" y="28234"/>
                  </a:cubicBezTo>
                  <a:cubicBezTo>
                    <a:pt x="23499" y="28935"/>
                    <a:pt x="23060" y="29637"/>
                    <a:pt x="22622" y="30426"/>
                  </a:cubicBezTo>
                  <a:cubicBezTo>
                    <a:pt x="22446" y="30514"/>
                    <a:pt x="22359" y="30601"/>
                    <a:pt x="22359" y="30689"/>
                  </a:cubicBezTo>
                  <a:cubicBezTo>
                    <a:pt x="22183" y="30426"/>
                    <a:pt x="21833" y="30075"/>
                    <a:pt x="21570" y="29724"/>
                  </a:cubicBezTo>
                  <a:cubicBezTo>
                    <a:pt x="21219" y="29286"/>
                    <a:pt x="21044" y="28935"/>
                    <a:pt x="20693" y="28497"/>
                  </a:cubicBezTo>
                  <a:cubicBezTo>
                    <a:pt x="20605" y="28234"/>
                    <a:pt x="20342" y="27971"/>
                    <a:pt x="20254" y="27795"/>
                  </a:cubicBezTo>
                  <a:close/>
                  <a:moveTo>
                    <a:pt x="14380" y="27094"/>
                  </a:moveTo>
                  <a:cubicBezTo>
                    <a:pt x="15169" y="27182"/>
                    <a:pt x="16046" y="27357"/>
                    <a:pt x="16923" y="27445"/>
                  </a:cubicBezTo>
                  <a:cubicBezTo>
                    <a:pt x="17010" y="27620"/>
                    <a:pt x="17186" y="27971"/>
                    <a:pt x="17361" y="28234"/>
                  </a:cubicBezTo>
                  <a:cubicBezTo>
                    <a:pt x="17624" y="28760"/>
                    <a:pt x="18062" y="29286"/>
                    <a:pt x="18413" y="29812"/>
                  </a:cubicBezTo>
                  <a:cubicBezTo>
                    <a:pt x="18852" y="30426"/>
                    <a:pt x="19290" y="31040"/>
                    <a:pt x="19728" y="31566"/>
                  </a:cubicBezTo>
                  <a:cubicBezTo>
                    <a:pt x="20079" y="32179"/>
                    <a:pt x="20517" y="32618"/>
                    <a:pt x="20868" y="33056"/>
                  </a:cubicBezTo>
                  <a:lnTo>
                    <a:pt x="19202" y="34635"/>
                  </a:lnTo>
                  <a:cubicBezTo>
                    <a:pt x="18676" y="35248"/>
                    <a:pt x="17975" y="35774"/>
                    <a:pt x="17361" y="36300"/>
                  </a:cubicBezTo>
                  <a:cubicBezTo>
                    <a:pt x="17186" y="36388"/>
                    <a:pt x="17010" y="36563"/>
                    <a:pt x="16747" y="36651"/>
                  </a:cubicBezTo>
                  <a:cubicBezTo>
                    <a:pt x="16659" y="36739"/>
                    <a:pt x="16572" y="36739"/>
                    <a:pt x="16484" y="36739"/>
                  </a:cubicBezTo>
                  <a:lnTo>
                    <a:pt x="15870" y="36739"/>
                  </a:lnTo>
                  <a:cubicBezTo>
                    <a:pt x="15607" y="36739"/>
                    <a:pt x="15257" y="36651"/>
                    <a:pt x="14906" y="36563"/>
                  </a:cubicBezTo>
                  <a:lnTo>
                    <a:pt x="14818" y="36388"/>
                  </a:lnTo>
                  <a:cubicBezTo>
                    <a:pt x="14818" y="36300"/>
                    <a:pt x="14731" y="36213"/>
                    <a:pt x="14555" y="36125"/>
                  </a:cubicBezTo>
                  <a:cubicBezTo>
                    <a:pt x="14555" y="35950"/>
                    <a:pt x="14467" y="35862"/>
                    <a:pt x="14380" y="35774"/>
                  </a:cubicBezTo>
                  <a:lnTo>
                    <a:pt x="14029" y="35073"/>
                  </a:lnTo>
                  <a:cubicBezTo>
                    <a:pt x="13854" y="34547"/>
                    <a:pt x="13678" y="34021"/>
                    <a:pt x="13591" y="33495"/>
                  </a:cubicBezTo>
                  <a:cubicBezTo>
                    <a:pt x="13503" y="32267"/>
                    <a:pt x="13503" y="31040"/>
                    <a:pt x="13678" y="29987"/>
                  </a:cubicBezTo>
                  <a:cubicBezTo>
                    <a:pt x="13941" y="28935"/>
                    <a:pt x="14117" y="28058"/>
                    <a:pt x="14380" y="27094"/>
                  </a:cubicBezTo>
                  <a:close/>
                  <a:moveTo>
                    <a:pt x="32530" y="28322"/>
                  </a:moveTo>
                  <a:cubicBezTo>
                    <a:pt x="32968" y="29286"/>
                    <a:pt x="33319" y="30338"/>
                    <a:pt x="33582" y="31390"/>
                  </a:cubicBezTo>
                  <a:cubicBezTo>
                    <a:pt x="33757" y="32355"/>
                    <a:pt x="34020" y="33319"/>
                    <a:pt x="34108" y="34459"/>
                  </a:cubicBezTo>
                  <a:cubicBezTo>
                    <a:pt x="34108" y="35248"/>
                    <a:pt x="34108" y="35862"/>
                    <a:pt x="34020" y="36476"/>
                  </a:cubicBezTo>
                  <a:cubicBezTo>
                    <a:pt x="34020" y="36827"/>
                    <a:pt x="33845" y="37177"/>
                    <a:pt x="33669" y="37177"/>
                  </a:cubicBezTo>
                  <a:cubicBezTo>
                    <a:pt x="33582" y="37440"/>
                    <a:pt x="33319" y="37616"/>
                    <a:pt x="33231" y="37879"/>
                  </a:cubicBezTo>
                  <a:cubicBezTo>
                    <a:pt x="32968" y="38142"/>
                    <a:pt x="32793" y="38405"/>
                    <a:pt x="32442" y="38580"/>
                  </a:cubicBezTo>
                  <a:cubicBezTo>
                    <a:pt x="32354" y="38580"/>
                    <a:pt x="32267" y="38755"/>
                    <a:pt x="32091" y="38755"/>
                  </a:cubicBezTo>
                  <a:cubicBezTo>
                    <a:pt x="32004" y="38843"/>
                    <a:pt x="31828" y="38843"/>
                    <a:pt x="31653" y="38843"/>
                  </a:cubicBezTo>
                  <a:lnTo>
                    <a:pt x="31039" y="38843"/>
                  </a:lnTo>
                  <a:cubicBezTo>
                    <a:pt x="30601" y="38843"/>
                    <a:pt x="30162" y="38580"/>
                    <a:pt x="29812" y="38492"/>
                  </a:cubicBezTo>
                  <a:cubicBezTo>
                    <a:pt x="29198" y="38142"/>
                    <a:pt x="28496" y="37703"/>
                    <a:pt x="27970" y="37265"/>
                  </a:cubicBezTo>
                  <a:cubicBezTo>
                    <a:pt x="27620" y="37002"/>
                    <a:pt x="27269" y="36739"/>
                    <a:pt x="27006" y="36388"/>
                  </a:cubicBezTo>
                  <a:cubicBezTo>
                    <a:pt x="26655" y="35950"/>
                    <a:pt x="26304" y="35687"/>
                    <a:pt x="25954" y="35336"/>
                  </a:cubicBezTo>
                  <a:cubicBezTo>
                    <a:pt x="25691" y="34985"/>
                    <a:pt x="25340" y="34547"/>
                    <a:pt x="24989" y="34196"/>
                  </a:cubicBezTo>
                  <a:cubicBezTo>
                    <a:pt x="24814" y="33758"/>
                    <a:pt x="24463" y="33495"/>
                    <a:pt x="24200" y="33144"/>
                  </a:cubicBezTo>
                  <a:lnTo>
                    <a:pt x="23937" y="32793"/>
                  </a:lnTo>
                  <a:cubicBezTo>
                    <a:pt x="24200" y="32267"/>
                    <a:pt x="24551" y="31829"/>
                    <a:pt x="24901" y="31303"/>
                  </a:cubicBezTo>
                  <a:lnTo>
                    <a:pt x="26567" y="28585"/>
                  </a:lnTo>
                  <a:cubicBezTo>
                    <a:pt x="26655" y="28497"/>
                    <a:pt x="26655" y="28409"/>
                    <a:pt x="26743" y="28322"/>
                  </a:cubicBezTo>
                  <a:close/>
                  <a:moveTo>
                    <a:pt x="30162" y="1"/>
                  </a:moveTo>
                  <a:cubicBezTo>
                    <a:pt x="29812" y="1"/>
                    <a:pt x="29461" y="1"/>
                    <a:pt x="29198" y="88"/>
                  </a:cubicBezTo>
                  <a:cubicBezTo>
                    <a:pt x="28847" y="264"/>
                    <a:pt x="28584" y="352"/>
                    <a:pt x="28321" y="439"/>
                  </a:cubicBezTo>
                  <a:cubicBezTo>
                    <a:pt x="27970" y="527"/>
                    <a:pt x="27532" y="790"/>
                    <a:pt x="27181" y="965"/>
                  </a:cubicBezTo>
                  <a:cubicBezTo>
                    <a:pt x="26830" y="1141"/>
                    <a:pt x="26567" y="1316"/>
                    <a:pt x="26217" y="1579"/>
                  </a:cubicBezTo>
                  <a:cubicBezTo>
                    <a:pt x="25515" y="2017"/>
                    <a:pt x="24814" y="2544"/>
                    <a:pt x="24200" y="3157"/>
                  </a:cubicBezTo>
                  <a:cubicBezTo>
                    <a:pt x="23586" y="3946"/>
                    <a:pt x="22885" y="4823"/>
                    <a:pt x="22359" y="5700"/>
                  </a:cubicBezTo>
                  <a:cubicBezTo>
                    <a:pt x="22183" y="5963"/>
                    <a:pt x="22008" y="6226"/>
                    <a:pt x="21833" y="6489"/>
                  </a:cubicBezTo>
                  <a:cubicBezTo>
                    <a:pt x="21745" y="6401"/>
                    <a:pt x="21482" y="6226"/>
                    <a:pt x="21394" y="6051"/>
                  </a:cubicBezTo>
                  <a:cubicBezTo>
                    <a:pt x="20430" y="5086"/>
                    <a:pt x="19290" y="4209"/>
                    <a:pt x="18062" y="3420"/>
                  </a:cubicBezTo>
                  <a:cubicBezTo>
                    <a:pt x="17449" y="2982"/>
                    <a:pt x="16923" y="2631"/>
                    <a:pt x="16221" y="2456"/>
                  </a:cubicBezTo>
                  <a:cubicBezTo>
                    <a:pt x="15695" y="2193"/>
                    <a:pt x="14994" y="2105"/>
                    <a:pt x="14467" y="2017"/>
                  </a:cubicBezTo>
                  <a:cubicBezTo>
                    <a:pt x="14117" y="1842"/>
                    <a:pt x="13854" y="1754"/>
                    <a:pt x="13503" y="1754"/>
                  </a:cubicBezTo>
                  <a:lnTo>
                    <a:pt x="13152" y="1754"/>
                  </a:lnTo>
                  <a:cubicBezTo>
                    <a:pt x="12802" y="1754"/>
                    <a:pt x="12626" y="1842"/>
                    <a:pt x="12363" y="1842"/>
                  </a:cubicBezTo>
                  <a:cubicBezTo>
                    <a:pt x="12188" y="1842"/>
                    <a:pt x="11925" y="1842"/>
                    <a:pt x="11749" y="2017"/>
                  </a:cubicBezTo>
                  <a:cubicBezTo>
                    <a:pt x="11486" y="2017"/>
                    <a:pt x="11311" y="2105"/>
                    <a:pt x="11048" y="2193"/>
                  </a:cubicBezTo>
                  <a:cubicBezTo>
                    <a:pt x="10785" y="2281"/>
                    <a:pt x="10522" y="2544"/>
                    <a:pt x="10347" y="2631"/>
                  </a:cubicBezTo>
                  <a:cubicBezTo>
                    <a:pt x="9996" y="2894"/>
                    <a:pt x="9645" y="3333"/>
                    <a:pt x="9470" y="3596"/>
                  </a:cubicBezTo>
                  <a:cubicBezTo>
                    <a:pt x="9207" y="3946"/>
                    <a:pt x="9119" y="4297"/>
                    <a:pt x="9031" y="4648"/>
                  </a:cubicBezTo>
                  <a:cubicBezTo>
                    <a:pt x="8856" y="5174"/>
                    <a:pt x="8768" y="5788"/>
                    <a:pt x="8768" y="6401"/>
                  </a:cubicBezTo>
                  <a:cubicBezTo>
                    <a:pt x="8768" y="7015"/>
                    <a:pt x="8856" y="7541"/>
                    <a:pt x="9031" y="8243"/>
                  </a:cubicBezTo>
                  <a:cubicBezTo>
                    <a:pt x="9031" y="8769"/>
                    <a:pt x="9119" y="9207"/>
                    <a:pt x="9207" y="9733"/>
                  </a:cubicBezTo>
                  <a:lnTo>
                    <a:pt x="9557" y="11399"/>
                  </a:lnTo>
                  <a:cubicBezTo>
                    <a:pt x="9557" y="11750"/>
                    <a:pt x="9645" y="12188"/>
                    <a:pt x="9733" y="12539"/>
                  </a:cubicBezTo>
                  <a:cubicBezTo>
                    <a:pt x="9470" y="12627"/>
                    <a:pt x="9031" y="12627"/>
                    <a:pt x="8593" y="12714"/>
                  </a:cubicBezTo>
                  <a:cubicBezTo>
                    <a:pt x="7278" y="13065"/>
                    <a:pt x="5787" y="13504"/>
                    <a:pt x="4647" y="14030"/>
                  </a:cubicBezTo>
                  <a:cubicBezTo>
                    <a:pt x="4034" y="14293"/>
                    <a:pt x="3507" y="14556"/>
                    <a:pt x="2981" y="14994"/>
                  </a:cubicBezTo>
                  <a:cubicBezTo>
                    <a:pt x="2543" y="15345"/>
                    <a:pt x="2105" y="15783"/>
                    <a:pt x="1666" y="16134"/>
                  </a:cubicBezTo>
                  <a:cubicBezTo>
                    <a:pt x="965" y="16660"/>
                    <a:pt x="526" y="17449"/>
                    <a:pt x="263" y="18238"/>
                  </a:cubicBezTo>
                  <a:cubicBezTo>
                    <a:pt x="0" y="18852"/>
                    <a:pt x="0" y="19554"/>
                    <a:pt x="88" y="20167"/>
                  </a:cubicBezTo>
                  <a:cubicBezTo>
                    <a:pt x="88" y="20430"/>
                    <a:pt x="88" y="20606"/>
                    <a:pt x="263" y="20869"/>
                  </a:cubicBezTo>
                  <a:cubicBezTo>
                    <a:pt x="351" y="21132"/>
                    <a:pt x="439" y="21482"/>
                    <a:pt x="526" y="21746"/>
                  </a:cubicBezTo>
                  <a:cubicBezTo>
                    <a:pt x="789" y="22009"/>
                    <a:pt x="965" y="22359"/>
                    <a:pt x="1315" y="22710"/>
                  </a:cubicBezTo>
                  <a:cubicBezTo>
                    <a:pt x="1666" y="23061"/>
                    <a:pt x="2017" y="23236"/>
                    <a:pt x="2455" y="23499"/>
                  </a:cubicBezTo>
                  <a:cubicBezTo>
                    <a:pt x="2718" y="23674"/>
                    <a:pt x="2981" y="23762"/>
                    <a:pt x="3332" y="24025"/>
                  </a:cubicBezTo>
                  <a:cubicBezTo>
                    <a:pt x="3770" y="24201"/>
                    <a:pt x="4034" y="24376"/>
                    <a:pt x="4472" y="24551"/>
                  </a:cubicBezTo>
                  <a:cubicBezTo>
                    <a:pt x="4823" y="24814"/>
                    <a:pt x="5086" y="24902"/>
                    <a:pt x="5349" y="24990"/>
                  </a:cubicBezTo>
                  <a:cubicBezTo>
                    <a:pt x="5699" y="25253"/>
                    <a:pt x="6050" y="25340"/>
                    <a:pt x="6401" y="25428"/>
                  </a:cubicBezTo>
                  <a:cubicBezTo>
                    <a:pt x="6927" y="25516"/>
                    <a:pt x="7453" y="25779"/>
                    <a:pt x="7979" y="26042"/>
                  </a:cubicBezTo>
                  <a:cubicBezTo>
                    <a:pt x="9207" y="26393"/>
                    <a:pt x="10434" y="26656"/>
                    <a:pt x="11749" y="26919"/>
                  </a:cubicBezTo>
                  <a:cubicBezTo>
                    <a:pt x="11749" y="27182"/>
                    <a:pt x="11662" y="27532"/>
                    <a:pt x="11486" y="27883"/>
                  </a:cubicBezTo>
                  <a:cubicBezTo>
                    <a:pt x="11311" y="28497"/>
                    <a:pt x="11223" y="29286"/>
                    <a:pt x="11048" y="30075"/>
                  </a:cubicBezTo>
                  <a:cubicBezTo>
                    <a:pt x="11048" y="30689"/>
                    <a:pt x="10960" y="31390"/>
                    <a:pt x="10960" y="32004"/>
                  </a:cubicBezTo>
                  <a:cubicBezTo>
                    <a:pt x="10960" y="32706"/>
                    <a:pt x="10960" y="33495"/>
                    <a:pt x="11048" y="34108"/>
                  </a:cubicBezTo>
                  <a:cubicBezTo>
                    <a:pt x="11048" y="34810"/>
                    <a:pt x="11311" y="35336"/>
                    <a:pt x="11486" y="35862"/>
                  </a:cubicBezTo>
                  <a:cubicBezTo>
                    <a:pt x="11749" y="36300"/>
                    <a:pt x="11837" y="36739"/>
                    <a:pt x="12100" y="37090"/>
                  </a:cubicBezTo>
                  <a:cubicBezTo>
                    <a:pt x="12275" y="37440"/>
                    <a:pt x="12626" y="37703"/>
                    <a:pt x="12802" y="38054"/>
                  </a:cubicBezTo>
                  <a:cubicBezTo>
                    <a:pt x="13591" y="38931"/>
                    <a:pt x="14818" y="39282"/>
                    <a:pt x="15870" y="39369"/>
                  </a:cubicBezTo>
                  <a:cubicBezTo>
                    <a:pt x="16017" y="39384"/>
                    <a:pt x="16163" y="39391"/>
                    <a:pt x="16308" y="39391"/>
                  </a:cubicBezTo>
                  <a:cubicBezTo>
                    <a:pt x="17037" y="39391"/>
                    <a:pt x="17755" y="39209"/>
                    <a:pt x="18413" y="38843"/>
                  </a:cubicBezTo>
                  <a:cubicBezTo>
                    <a:pt x="18939" y="38492"/>
                    <a:pt x="19553" y="37966"/>
                    <a:pt x="20079" y="37528"/>
                  </a:cubicBezTo>
                  <a:cubicBezTo>
                    <a:pt x="20956" y="36739"/>
                    <a:pt x="21745" y="35950"/>
                    <a:pt x="22446" y="35073"/>
                  </a:cubicBezTo>
                  <a:cubicBezTo>
                    <a:pt x="22709" y="35336"/>
                    <a:pt x="22885" y="35687"/>
                    <a:pt x="23148" y="35862"/>
                  </a:cubicBezTo>
                  <a:cubicBezTo>
                    <a:pt x="23499" y="36300"/>
                    <a:pt x="23937" y="36739"/>
                    <a:pt x="24375" y="37177"/>
                  </a:cubicBezTo>
                  <a:lnTo>
                    <a:pt x="25691" y="38492"/>
                  </a:lnTo>
                  <a:cubicBezTo>
                    <a:pt x="26217" y="39019"/>
                    <a:pt x="26743" y="39457"/>
                    <a:pt x="27269" y="39895"/>
                  </a:cubicBezTo>
                  <a:cubicBezTo>
                    <a:pt x="27707" y="40334"/>
                    <a:pt x="28321" y="40684"/>
                    <a:pt x="28847" y="40860"/>
                  </a:cubicBezTo>
                  <a:cubicBezTo>
                    <a:pt x="29461" y="41211"/>
                    <a:pt x="30250" y="41474"/>
                    <a:pt x="31039" y="41561"/>
                  </a:cubicBezTo>
                  <a:lnTo>
                    <a:pt x="31828" y="41561"/>
                  </a:lnTo>
                  <a:cubicBezTo>
                    <a:pt x="32091" y="41561"/>
                    <a:pt x="32442" y="41561"/>
                    <a:pt x="32793" y="41474"/>
                  </a:cubicBezTo>
                  <a:cubicBezTo>
                    <a:pt x="33231" y="41386"/>
                    <a:pt x="33669" y="41211"/>
                    <a:pt x="34020" y="41035"/>
                  </a:cubicBezTo>
                  <a:cubicBezTo>
                    <a:pt x="34283" y="40772"/>
                    <a:pt x="34634" y="40597"/>
                    <a:pt x="34985" y="40246"/>
                  </a:cubicBezTo>
                  <a:cubicBezTo>
                    <a:pt x="35423" y="39808"/>
                    <a:pt x="35774" y="39282"/>
                    <a:pt x="36037" y="38668"/>
                  </a:cubicBezTo>
                  <a:cubicBezTo>
                    <a:pt x="36300" y="38405"/>
                    <a:pt x="36388" y="37966"/>
                    <a:pt x="36475" y="37616"/>
                  </a:cubicBezTo>
                  <a:cubicBezTo>
                    <a:pt x="36651" y="37177"/>
                    <a:pt x="36738" y="36827"/>
                    <a:pt x="36738" y="36388"/>
                  </a:cubicBezTo>
                  <a:cubicBezTo>
                    <a:pt x="36826" y="35862"/>
                    <a:pt x="36826" y="35248"/>
                    <a:pt x="36826" y="34635"/>
                  </a:cubicBezTo>
                  <a:cubicBezTo>
                    <a:pt x="36826" y="33319"/>
                    <a:pt x="36475" y="32092"/>
                    <a:pt x="36300" y="30952"/>
                  </a:cubicBezTo>
                  <a:cubicBezTo>
                    <a:pt x="36037" y="29900"/>
                    <a:pt x="35774" y="28935"/>
                    <a:pt x="35423" y="27971"/>
                  </a:cubicBezTo>
                  <a:cubicBezTo>
                    <a:pt x="35774" y="27883"/>
                    <a:pt x="35949" y="27883"/>
                    <a:pt x="36212" y="27883"/>
                  </a:cubicBezTo>
                  <a:cubicBezTo>
                    <a:pt x="36738" y="27883"/>
                    <a:pt x="37352" y="27708"/>
                    <a:pt x="37966" y="27620"/>
                  </a:cubicBezTo>
                  <a:cubicBezTo>
                    <a:pt x="38492" y="27532"/>
                    <a:pt x="39106" y="27445"/>
                    <a:pt x="39719" y="27182"/>
                  </a:cubicBezTo>
                  <a:cubicBezTo>
                    <a:pt x="40333" y="27094"/>
                    <a:pt x="41035" y="26919"/>
                    <a:pt x="41561" y="26568"/>
                  </a:cubicBezTo>
                  <a:cubicBezTo>
                    <a:pt x="41999" y="26305"/>
                    <a:pt x="42437" y="26130"/>
                    <a:pt x="42788" y="25779"/>
                  </a:cubicBezTo>
                  <a:lnTo>
                    <a:pt x="43051" y="25428"/>
                  </a:lnTo>
                  <a:cubicBezTo>
                    <a:pt x="43314" y="25253"/>
                    <a:pt x="43402" y="24990"/>
                    <a:pt x="43665" y="24814"/>
                  </a:cubicBezTo>
                  <a:cubicBezTo>
                    <a:pt x="43928" y="24376"/>
                    <a:pt x="44191" y="23938"/>
                    <a:pt x="44279" y="23499"/>
                  </a:cubicBezTo>
                  <a:cubicBezTo>
                    <a:pt x="44366" y="23148"/>
                    <a:pt x="44542" y="22798"/>
                    <a:pt x="44542" y="22535"/>
                  </a:cubicBezTo>
                  <a:lnTo>
                    <a:pt x="44542" y="21307"/>
                  </a:lnTo>
                  <a:cubicBezTo>
                    <a:pt x="44542" y="20956"/>
                    <a:pt x="44366" y="20518"/>
                    <a:pt x="44279" y="19817"/>
                  </a:cubicBezTo>
                  <a:cubicBezTo>
                    <a:pt x="44191" y="19378"/>
                    <a:pt x="43928" y="18852"/>
                    <a:pt x="43753" y="18414"/>
                  </a:cubicBezTo>
                  <a:cubicBezTo>
                    <a:pt x="43490" y="17975"/>
                    <a:pt x="43314" y="17625"/>
                    <a:pt x="42964" y="17186"/>
                  </a:cubicBezTo>
                  <a:lnTo>
                    <a:pt x="42350" y="16572"/>
                  </a:lnTo>
                  <a:cubicBezTo>
                    <a:pt x="41561" y="16046"/>
                    <a:pt x="40772" y="15433"/>
                    <a:pt x="39895" y="15169"/>
                  </a:cubicBezTo>
                  <a:cubicBezTo>
                    <a:pt x="39544" y="15082"/>
                    <a:pt x="39369" y="14906"/>
                    <a:pt x="39018" y="14819"/>
                  </a:cubicBezTo>
                  <a:cubicBezTo>
                    <a:pt x="38843" y="14731"/>
                    <a:pt x="38492" y="14731"/>
                    <a:pt x="38141" y="14556"/>
                  </a:cubicBezTo>
                  <a:cubicBezTo>
                    <a:pt x="37966" y="14556"/>
                    <a:pt x="37790" y="14468"/>
                    <a:pt x="37615" y="14468"/>
                  </a:cubicBezTo>
                  <a:cubicBezTo>
                    <a:pt x="36826" y="14380"/>
                    <a:pt x="36037" y="14117"/>
                    <a:pt x="35160" y="14030"/>
                  </a:cubicBezTo>
                  <a:cubicBezTo>
                    <a:pt x="34722" y="14030"/>
                    <a:pt x="34459" y="13942"/>
                    <a:pt x="34020" y="13942"/>
                  </a:cubicBezTo>
                  <a:lnTo>
                    <a:pt x="33669" y="13942"/>
                  </a:lnTo>
                  <a:cubicBezTo>
                    <a:pt x="34283" y="12188"/>
                    <a:pt x="34897" y="10347"/>
                    <a:pt x="35160" y="8506"/>
                  </a:cubicBezTo>
                  <a:cubicBezTo>
                    <a:pt x="35423" y="7278"/>
                    <a:pt x="35774" y="5963"/>
                    <a:pt x="35598" y="4648"/>
                  </a:cubicBezTo>
                  <a:cubicBezTo>
                    <a:pt x="35598" y="3946"/>
                    <a:pt x="35511" y="3333"/>
                    <a:pt x="35160" y="2631"/>
                  </a:cubicBezTo>
                  <a:cubicBezTo>
                    <a:pt x="34985" y="2193"/>
                    <a:pt x="34634" y="1667"/>
                    <a:pt x="34196" y="1316"/>
                  </a:cubicBezTo>
                  <a:cubicBezTo>
                    <a:pt x="34020" y="1141"/>
                    <a:pt x="33669" y="1053"/>
                    <a:pt x="33406" y="790"/>
                  </a:cubicBezTo>
                  <a:cubicBezTo>
                    <a:pt x="33319" y="702"/>
                    <a:pt x="33231" y="615"/>
                    <a:pt x="33143" y="615"/>
                  </a:cubicBezTo>
                  <a:cubicBezTo>
                    <a:pt x="32793" y="439"/>
                    <a:pt x="32530" y="352"/>
                    <a:pt x="32267" y="264"/>
                  </a:cubicBezTo>
                  <a:cubicBezTo>
                    <a:pt x="31828" y="88"/>
                    <a:pt x="31127" y="1"/>
                    <a:pt x="30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8361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4291125" y="3868000"/>
              <a:ext cx="70175" cy="65775"/>
            </a:xfrm>
            <a:custGeom>
              <a:avLst/>
              <a:gdLst/>
              <a:ahLst/>
              <a:cxnLst/>
              <a:rect l="l" t="t" r="r" b="b"/>
              <a:pathLst>
                <a:path w="2807" h="2631" extrusionOk="0">
                  <a:moveTo>
                    <a:pt x="1491" y="0"/>
                  </a:moveTo>
                  <a:cubicBezTo>
                    <a:pt x="790" y="0"/>
                    <a:pt x="176" y="439"/>
                    <a:pt x="89" y="1315"/>
                  </a:cubicBezTo>
                  <a:cubicBezTo>
                    <a:pt x="1" y="1929"/>
                    <a:pt x="527" y="2631"/>
                    <a:pt x="1316" y="2631"/>
                  </a:cubicBezTo>
                  <a:cubicBezTo>
                    <a:pt x="2105" y="2631"/>
                    <a:pt x="2719" y="2192"/>
                    <a:pt x="2719" y="1403"/>
                  </a:cubicBezTo>
                  <a:cubicBezTo>
                    <a:pt x="2807" y="614"/>
                    <a:pt x="2281" y="0"/>
                    <a:pt x="1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8361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386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1395</Words>
  <Application>Microsoft Office PowerPoint</Application>
  <PresentationFormat>Geniş ekran</PresentationFormat>
  <Paragraphs>213</Paragraphs>
  <Slides>40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40</vt:i4>
      </vt:variant>
    </vt:vector>
  </HeadingPairs>
  <TitlesOfParts>
    <vt:vector size="54" baseType="lpstr">
      <vt:lpstr>宋体</vt:lpstr>
      <vt:lpstr>Arial</vt:lpstr>
      <vt:lpstr>Calibri</vt:lpstr>
      <vt:lpstr>Calibri Light</vt:lpstr>
      <vt:lpstr>Comic Sans MS</vt:lpstr>
      <vt:lpstr>Fira Sans Extra Condensed Medium</vt:lpstr>
      <vt:lpstr>Gaegu</vt:lpstr>
      <vt:lpstr>Permanent Marker</vt:lpstr>
      <vt:lpstr>Questrial</vt:lpstr>
      <vt:lpstr>Sarala</vt:lpstr>
      <vt:lpstr>Signika Negative</vt:lpstr>
      <vt:lpstr>Wingdings</vt:lpstr>
      <vt:lpstr>Office Teması</vt:lpstr>
      <vt:lpstr>Meet Our Professors by Slidesgo</vt:lpstr>
      <vt:lpstr>PowerPoint Sunusu</vt:lpstr>
      <vt:lpstr>PowerPoint Sunusu</vt:lpstr>
      <vt:lpstr>TEST ÇÖZ AMA TEKNİĞİYLE!</vt:lpstr>
      <vt:lpstr>ÖN YARGILI OLMA!</vt:lpstr>
      <vt:lpstr>KALEM KULLAN!</vt:lpstr>
      <vt:lpstr>ÖNCE SORU KÖKÜ</vt:lpstr>
      <vt:lpstr>DİKKAT OLUMSUZ İFADE!</vt:lpstr>
      <vt:lpstr>DİĞER İFADELER</vt:lpstr>
      <vt:lpstr>PARAGRAFTA ÖNCE SORUYU OKU</vt:lpstr>
      <vt:lpstr>UZUN SORULAR</vt:lpstr>
      <vt:lpstr>İNATLAŞMA BOŞ BIRAK</vt:lpstr>
      <vt:lpstr>SORU ÇÖZ</vt:lpstr>
      <vt:lpstr>DÜZENLİ DENEME SINAVI ÇÖZ!</vt:lpstr>
      <vt:lpstr>KODLAMA YÖNTEMİ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Sınav Teknikleri</vt:lpstr>
      <vt:lpstr>Sınav Teknikleri</vt:lpstr>
      <vt:lpstr>Sınav Teknikleri</vt:lpstr>
      <vt:lpstr>Sınav Teknikleri</vt:lpstr>
      <vt:lpstr>Sınav Teknikleri</vt:lpstr>
      <vt:lpstr>TEST ÇÖZ AMA TEKNİĞİYLE!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FFFFF</dc:creator>
  <cp:lastModifiedBy>FFFFF</cp:lastModifiedBy>
  <cp:revision>6</cp:revision>
  <dcterms:created xsi:type="dcterms:W3CDTF">2021-04-10T10:46:23Z</dcterms:created>
  <dcterms:modified xsi:type="dcterms:W3CDTF">2021-04-10T16:08:33Z</dcterms:modified>
</cp:coreProperties>
</file>